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comments/comment1.xml" ContentType="application/vnd.openxmlformats-officedocument.presentationml.comments+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48" r:id="rId1"/>
  </p:sldMasterIdLst>
  <p:notesMasterIdLst>
    <p:notesMasterId r:id="rId15"/>
  </p:notesMasterIdLst>
  <p:sldIdLst>
    <p:sldId id="261" r:id="rId2"/>
    <p:sldId id="300" r:id="rId3"/>
    <p:sldId id="299" r:id="rId4"/>
    <p:sldId id="279" r:id="rId5"/>
    <p:sldId id="270" r:id="rId6"/>
    <p:sldId id="282" r:id="rId7"/>
    <p:sldId id="274" r:id="rId8"/>
    <p:sldId id="272" r:id="rId9"/>
    <p:sldId id="271" r:id="rId10"/>
    <p:sldId id="260" r:id="rId11"/>
    <p:sldId id="266" r:id="rId12"/>
    <p:sldId id="301" r:id="rId13"/>
    <p:sldId id="295" r:id="rId14"/>
  </p:sldIdLst>
  <p:sldSz cx="9729788" cy="729615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299">
          <p15:clr>
            <a:srgbClr val="A4A3A4"/>
          </p15:clr>
        </p15:guide>
        <p15:guide id="2" pos="3065">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Khan, Imtiaz" initials="KI" lastIdx="1" clrIdx="0">
    <p:extLst>
      <p:ext uri="{19B8F6BF-5375-455C-9EA6-DF929625EA0E}">
        <p15:presenceInfo xmlns:p15="http://schemas.microsoft.com/office/powerpoint/2012/main" userId="S-1-5-21-73586283-573735546-1606980848-256832"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prnPr hiddenSlides="1" scaleToFitPaper="1"/>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8E95284-515D-F24B-973B-D042D7A58625}" v="4" dt="2020-05-04T23:05:23.196"/>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C083E6E3-FA7D-4D7B-A595-EF9225AFEA82}" styleName="Light Style 1 - Accent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D113A9D2-9D6B-4929-AA2D-F23B5EE8CBE7}" styleName="Themed Style 2 - Accent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775DCB02-9BB8-47FD-8907-85C794F793BA}" styleName="Themed Style 1 - Accent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46F890A9-2807-4EBB-B81D-B2AA78EC7F39}" styleName="Dark Style 2 - Accent 5/Accent 6">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5">
              <a:tint val="20000"/>
            </a:schemeClr>
          </a:solidFill>
        </a:fill>
      </a:tcStyle>
    </a:lastRow>
    <a:firstRow>
      <a:tcTxStyle b="on">
        <a:fontRef idx="minor">
          <a:scrgbClr r="0" g="0" b="0"/>
        </a:fontRef>
        <a:schemeClr val="lt1"/>
      </a:tcTxStyle>
      <a:tcStyle>
        <a:tcBdr/>
        <a:fill>
          <a:solidFill>
            <a:schemeClr val="accent6"/>
          </a:solidFill>
        </a:fill>
      </a:tcStyle>
    </a:firstRow>
  </a:tblStyle>
  <a:tblStyle styleId="{35758FB7-9AC5-4552-8A53-C91805E547FA}" styleName="Themed Style 1 - Accent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16D9F66E-5EB9-4882-86FB-DCBF35E3C3E4}" styleName="Medium Style 4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solidFill>
            <a:schemeClr val="accent6">
              <a:tint val="20000"/>
            </a:schemeClr>
          </a:solidFill>
        </a:fill>
      </a:tcStyle>
    </a:wholeTbl>
    <a:band1H>
      <a:tcStyle>
        <a:tcBdr/>
        <a:fill>
          <a:solidFill>
            <a:schemeClr val="accent6">
              <a:tint val="40000"/>
            </a:schemeClr>
          </a:solidFill>
        </a:fill>
      </a:tcStyle>
    </a:band1H>
    <a:band1V>
      <a:tcStyle>
        <a:tcBdr/>
        <a:fill>
          <a:solidFill>
            <a:schemeClr val="accent6">
              <a:tint val="40000"/>
            </a:schemeClr>
          </a:solidFill>
        </a:fill>
      </a:tcStyle>
    </a:band1V>
    <a:lastCol>
      <a:tcTxStyle b="on"/>
      <a:tcStyle>
        <a:tcBdr/>
      </a:tcStyle>
    </a:lastCol>
    <a:firstCol>
      <a:tcTxStyle b="on"/>
      <a:tcStyle>
        <a:tcBdr/>
      </a:tcStyle>
    </a:firstCol>
    <a:lastRow>
      <a:tcTxStyle b="on"/>
      <a:tcStyle>
        <a:tcBdr>
          <a:top>
            <a:ln w="25400" cmpd="sng">
              <a:solidFill>
                <a:schemeClr val="accent6"/>
              </a:solidFill>
            </a:ln>
          </a:top>
        </a:tcBdr>
        <a:fill>
          <a:solidFill>
            <a:schemeClr val="accent6">
              <a:tint val="20000"/>
            </a:schemeClr>
          </a:solidFill>
        </a:fill>
      </a:tcStyle>
    </a:lastRow>
    <a:firstRow>
      <a:tcTxStyle b="on"/>
      <a:tcStyle>
        <a:tcBdr/>
        <a:fill>
          <a:solidFill>
            <a:schemeClr val="accent6">
              <a:tint val="20000"/>
            </a:schemeClr>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68D230F3-CF80-4859-8CE7-A43EE81993B5}" styleName="Light Style 1 - Accent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10"/>
    <p:restoredTop sz="92138" autoAdjust="0"/>
  </p:normalViewPr>
  <p:slideViewPr>
    <p:cSldViewPr snapToGrid="0" snapToObjects="1">
      <p:cViewPr varScale="1">
        <p:scale>
          <a:sx n="94" d="100"/>
          <a:sy n="94" d="100"/>
        </p:scale>
        <p:origin x="1992" y="208"/>
      </p:cViewPr>
      <p:guideLst>
        <p:guide orient="horz" pos="2299"/>
        <p:guide pos="3065"/>
      </p:guideLst>
    </p:cSldViewPr>
  </p:slideViewPr>
  <p:outlineViewPr>
    <p:cViewPr>
      <p:scale>
        <a:sx n="33" d="100"/>
        <a:sy n="33" d="100"/>
      </p:scale>
      <p:origin x="0" y="0"/>
    </p:cViewPr>
  </p:outlineViewPr>
  <p:notesTextViewPr>
    <p:cViewPr>
      <p:scale>
        <a:sx n="100" d="100"/>
        <a:sy n="100" d="100"/>
      </p:scale>
      <p:origin x="0" y="0"/>
    </p:cViewPr>
  </p:notesTextViewPr>
  <p:sorterViewPr>
    <p:cViewPr varScale="1">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21" Type="http://schemas.microsoft.com/office/2015/10/relationships/revisionInfo" Target="revisionInfo.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commentAuthors" Target="commentAuthors.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comments/comment1.xml><?xml version="1.0" encoding="utf-8"?>
<p:cmLst xmlns:a="http://schemas.openxmlformats.org/drawingml/2006/main" xmlns:r="http://schemas.openxmlformats.org/officeDocument/2006/relationships" xmlns:p="http://schemas.openxmlformats.org/presentationml/2006/main">
  <p:cm authorId="1" dt="2020-05-01T15:28:05.366" idx="1">
    <p:pos x="5708" y="1039"/>
    <p:text>Can you make the text within the box bigger and in black ink
- Also the arrow angular (not bending) with distictive colours</p:text>
    <p:extLst>
      <p:ext uri="{C676402C-5697-4E1C-873F-D02D1690AC5C}">
        <p15:threadingInfo xmlns:p15="http://schemas.microsoft.com/office/powerpoint/2012/main" timeZoneBias="-60"/>
      </p:ext>
    </p:extLst>
  </p:cm>
</p:cmLst>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1"/>
            <a:ext cx="2971800" cy="458788"/>
          </a:xfrm>
          <a:prstGeom prst="rect">
            <a:avLst/>
          </a:prstGeom>
        </p:spPr>
        <p:txBody>
          <a:bodyPr vert="horz" lIns="91440" tIns="45720" rIns="91440" bIns="45720" rtlCol="0"/>
          <a:lstStyle>
            <a:lvl1pPr algn="r">
              <a:defRPr sz="1200"/>
            </a:lvl1pPr>
          </a:lstStyle>
          <a:p>
            <a:fld id="{522D99D0-6BE6-4C49-A9D2-698450A94E8F}" type="datetimeFigureOut">
              <a:rPr lang="en-US" smtClean="0"/>
              <a:t>5/5/20</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49"/>
            <a:ext cx="5486400" cy="3600451"/>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D891207-9BED-9B4B-B4AE-612C785C589C}" type="slidenum">
              <a:rPr lang="en-US" smtClean="0"/>
              <a:t>‹#›</a:t>
            </a:fld>
            <a:endParaRPr lang="en-US"/>
          </a:p>
        </p:txBody>
      </p:sp>
    </p:spTree>
    <p:extLst>
      <p:ext uri="{BB962C8B-B14F-4D97-AF65-F5344CB8AC3E}">
        <p14:creationId xmlns:p14="http://schemas.microsoft.com/office/powerpoint/2010/main" val="158480606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6D891207-9BED-9B4B-B4AE-612C785C589C}" type="slidenum">
              <a:rPr lang="en-US" smtClean="0"/>
              <a:t>1</a:t>
            </a:fld>
            <a:endParaRPr lang="en-US"/>
          </a:p>
        </p:txBody>
      </p:sp>
    </p:spTree>
    <p:extLst>
      <p:ext uri="{BB962C8B-B14F-4D97-AF65-F5344CB8AC3E}">
        <p14:creationId xmlns:p14="http://schemas.microsoft.com/office/powerpoint/2010/main" val="356757150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6D891207-9BED-9B4B-B4AE-612C785C589C}" type="slidenum">
              <a:rPr lang="en-US" smtClean="0"/>
              <a:t>10</a:t>
            </a:fld>
            <a:endParaRPr lang="en-US"/>
          </a:p>
        </p:txBody>
      </p:sp>
    </p:spTree>
    <p:extLst>
      <p:ext uri="{BB962C8B-B14F-4D97-AF65-F5344CB8AC3E}">
        <p14:creationId xmlns:p14="http://schemas.microsoft.com/office/powerpoint/2010/main" val="298680530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6D891207-9BED-9B4B-B4AE-612C785C589C}" type="slidenum">
              <a:rPr lang="en-US" smtClean="0"/>
              <a:t>11</a:t>
            </a:fld>
            <a:endParaRPr lang="en-US"/>
          </a:p>
        </p:txBody>
      </p:sp>
    </p:spTree>
    <p:extLst>
      <p:ext uri="{BB962C8B-B14F-4D97-AF65-F5344CB8AC3E}">
        <p14:creationId xmlns:p14="http://schemas.microsoft.com/office/powerpoint/2010/main" val="336527250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6D891207-9BED-9B4B-B4AE-612C785C589C}" type="slidenum">
              <a:rPr lang="en-US" smtClean="0"/>
              <a:t>12</a:t>
            </a:fld>
            <a:endParaRPr lang="en-US"/>
          </a:p>
        </p:txBody>
      </p:sp>
    </p:spTree>
    <p:extLst>
      <p:ext uri="{BB962C8B-B14F-4D97-AF65-F5344CB8AC3E}">
        <p14:creationId xmlns:p14="http://schemas.microsoft.com/office/powerpoint/2010/main" val="139002058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6D891207-9BED-9B4B-B4AE-612C785C589C}" type="slidenum">
              <a:rPr lang="en-US" smtClean="0"/>
              <a:t>13</a:t>
            </a:fld>
            <a:endParaRPr lang="en-US"/>
          </a:p>
        </p:txBody>
      </p:sp>
    </p:spTree>
    <p:extLst>
      <p:ext uri="{BB962C8B-B14F-4D97-AF65-F5344CB8AC3E}">
        <p14:creationId xmlns:p14="http://schemas.microsoft.com/office/powerpoint/2010/main" val="275730961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6D891207-9BED-9B4B-B4AE-612C785C589C}" type="slidenum">
              <a:rPr lang="en-US" smtClean="0"/>
              <a:t>2</a:t>
            </a:fld>
            <a:endParaRPr lang="en-US"/>
          </a:p>
        </p:txBody>
      </p:sp>
    </p:spTree>
    <p:extLst>
      <p:ext uri="{BB962C8B-B14F-4D97-AF65-F5344CB8AC3E}">
        <p14:creationId xmlns:p14="http://schemas.microsoft.com/office/powerpoint/2010/main" val="109803193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6D891207-9BED-9B4B-B4AE-612C785C589C}" type="slidenum">
              <a:rPr lang="en-US" smtClean="0"/>
              <a:t>3</a:t>
            </a:fld>
            <a:endParaRPr lang="en-US"/>
          </a:p>
        </p:txBody>
      </p:sp>
    </p:spTree>
    <p:extLst>
      <p:ext uri="{BB962C8B-B14F-4D97-AF65-F5344CB8AC3E}">
        <p14:creationId xmlns:p14="http://schemas.microsoft.com/office/powerpoint/2010/main" val="392617708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6D891207-9BED-9B4B-B4AE-612C785C589C}" type="slidenum">
              <a:rPr lang="en-US" smtClean="0"/>
              <a:t>4</a:t>
            </a:fld>
            <a:endParaRPr lang="en-US"/>
          </a:p>
        </p:txBody>
      </p:sp>
    </p:spTree>
    <p:extLst>
      <p:ext uri="{BB962C8B-B14F-4D97-AF65-F5344CB8AC3E}">
        <p14:creationId xmlns:p14="http://schemas.microsoft.com/office/powerpoint/2010/main" val="265102674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6D891207-9BED-9B4B-B4AE-612C785C589C}" type="slidenum">
              <a:rPr lang="en-US" smtClean="0"/>
              <a:t>5</a:t>
            </a:fld>
            <a:endParaRPr lang="en-US"/>
          </a:p>
        </p:txBody>
      </p:sp>
    </p:spTree>
    <p:extLst>
      <p:ext uri="{BB962C8B-B14F-4D97-AF65-F5344CB8AC3E}">
        <p14:creationId xmlns:p14="http://schemas.microsoft.com/office/powerpoint/2010/main" val="70388868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endParaRPr lang="en-US" dirty="0"/>
          </a:p>
        </p:txBody>
      </p:sp>
      <p:sp>
        <p:nvSpPr>
          <p:cNvPr id="4" name="Slide Number Placeholder 3"/>
          <p:cNvSpPr>
            <a:spLocks noGrp="1"/>
          </p:cNvSpPr>
          <p:nvPr>
            <p:ph type="sldNum" sz="quarter" idx="5"/>
          </p:nvPr>
        </p:nvSpPr>
        <p:spPr/>
        <p:txBody>
          <a:bodyPr/>
          <a:lstStyle/>
          <a:p>
            <a:fld id="{6D891207-9BED-9B4B-B4AE-612C785C589C}" type="slidenum">
              <a:rPr lang="en-US" smtClean="0"/>
              <a:t>6</a:t>
            </a:fld>
            <a:endParaRPr lang="en-US"/>
          </a:p>
        </p:txBody>
      </p:sp>
    </p:spTree>
    <p:extLst>
      <p:ext uri="{BB962C8B-B14F-4D97-AF65-F5344CB8AC3E}">
        <p14:creationId xmlns:p14="http://schemas.microsoft.com/office/powerpoint/2010/main" val="179017376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6D891207-9BED-9B4B-B4AE-612C785C589C}" type="slidenum">
              <a:rPr lang="en-US" smtClean="0"/>
              <a:t>7</a:t>
            </a:fld>
            <a:endParaRPr lang="en-US"/>
          </a:p>
        </p:txBody>
      </p:sp>
    </p:spTree>
    <p:extLst>
      <p:ext uri="{BB962C8B-B14F-4D97-AF65-F5344CB8AC3E}">
        <p14:creationId xmlns:p14="http://schemas.microsoft.com/office/powerpoint/2010/main" val="134961841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6D891207-9BED-9B4B-B4AE-612C785C589C}" type="slidenum">
              <a:rPr lang="en-US" smtClean="0"/>
              <a:t>8</a:t>
            </a:fld>
            <a:endParaRPr lang="en-US"/>
          </a:p>
        </p:txBody>
      </p:sp>
    </p:spTree>
    <p:extLst>
      <p:ext uri="{BB962C8B-B14F-4D97-AF65-F5344CB8AC3E}">
        <p14:creationId xmlns:p14="http://schemas.microsoft.com/office/powerpoint/2010/main" val="65072944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6D891207-9BED-9B4B-B4AE-612C785C589C}" type="slidenum">
              <a:rPr lang="en-US" smtClean="0"/>
              <a:t>9</a:t>
            </a:fld>
            <a:endParaRPr lang="en-US"/>
          </a:p>
        </p:txBody>
      </p:sp>
    </p:spTree>
    <p:extLst>
      <p:ext uri="{BB962C8B-B14F-4D97-AF65-F5344CB8AC3E}">
        <p14:creationId xmlns:p14="http://schemas.microsoft.com/office/powerpoint/2010/main" val="382779263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46AC29-1338-9042-967C-977291BFA926}"/>
              </a:ext>
            </a:extLst>
          </p:cNvPr>
          <p:cNvSpPr>
            <a:spLocks noGrp="1"/>
          </p:cNvSpPr>
          <p:nvPr>
            <p:ph type="ctrTitle"/>
          </p:nvPr>
        </p:nvSpPr>
        <p:spPr>
          <a:xfrm>
            <a:off x="1216224" y="1194070"/>
            <a:ext cx="7297341" cy="2540141"/>
          </a:xfrm>
        </p:spPr>
        <p:txBody>
          <a:bodyPr anchor="b"/>
          <a:lstStyle>
            <a:lvl1pPr algn="ctr">
              <a:defRPr sz="4788"/>
            </a:lvl1pPr>
          </a:lstStyle>
          <a:p>
            <a:r>
              <a:rPr lang="en-GB"/>
              <a:t>Click to edit Master title style</a:t>
            </a:r>
            <a:endParaRPr lang="en-US"/>
          </a:p>
        </p:txBody>
      </p:sp>
      <p:sp>
        <p:nvSpPr>
          <p:cNvPr id="3" name="Subtitle 2">
            <a:extLst>
              <a:ext uri="{FF2B5EF4-FFF2-40B4-BE49-F238E27FC236}">
                <a16:creationId xmlns:a16="http://schemas.microsoft.com/office/drawing/2014/main" id="{B7B034BC-AE0C-EA4F-AFBC-EB91ED953812}"/>
              </a:ext>
            </a:extLst>
          </p:cNvPr>
          <p:cNvSpPr>
            <a:spLocks noGrp="1"/>
          </p:cNvSpPr>
          <p:nvPr>
            <p:ph type="subTitle" idx="1"/>
          </p:nvPr>
        </p:nvSpPr>
        <p:spPr>
          <a:xfrm>
            <a:off x="1216224" y="3832168"/>
            <a:ext cx="7297341" cy="1761547"/>
          </a:xfrm>
        </p:spPr>
        <p:txBody>
          <a:bodyPr/>
          <a:lstStyle>
            <a:lvl1pPr marL="0" indent="0" algn="ctr">
              <a:buNone/>
              <a:defRPr sz="1915"/>
            </a:lvl1pPr>
            <a:lvl2pPr marL="364846" indent="0" algn="ctr">
              <a:buNone/>
              <a:defRPr sz="1596"/>
            </a:lvl2pPr>
            <a:lvl3pPr marL="729691" indent="0" algn="ctr">
              <a:buNone/>
              <a:defRPr sz="1436"/>
            </a:lvl3pPr>
            <a:lvl4pPr marL="1094537" indent="0" algn="ctr">
              <a:buNone/>
              <a:defRPr sz="1277"/>
            </a:lvl4pPr>
            <a:lvl5pPr marL="1459382" indent="0" algn="ctr">
              <a:buNone/>
              <a:defRPr sz="1277"/>
            </a:lvl5pPr>
            <a:lvl6pPr marL="1824228" indent="0" algn="ctr">
              <a:buNone/>
              <a:defRPr sz="1277"/>
            </a:lvl6pPr>
            <a:lvl7pPr marL="2189074" indent="0" algn="ctr">
              <a:buNone/>
              <a:defRPr sz="1277"/>
            </a:lvl7pPr>
            <a:lvl8pPr marL="2553919" indent="0" algn="ctr">
              <a:buNone/>
              <a:defRPr sz="1277"/>
            </a:lvl8pPr>
            <a:lvl9pPr marL="2918765" indent="0" algn="ctr">
              <a:buNone/>
              <a:defRPr sz="1277"/>
            </a:lvl9pPr>
          </a:lstStyle>
          <a:p>
            <a:r>
              <a:rPr lang="en-GB"/>
              <a:t>Click to edit Master subtitle style</a:t>
            </a:r>
            <a:endParaRPr lang="en-US"/>
          </a:p>
        </p:txBody>
      </p:sp>
      <p:sp>
        <p:nvSpPr>
          <p:cNvPr id="4" name="Date Placeholder 3">
            <a:extLst>
              <a:ext uri="{FF2B5EF4-FFF2-40B4-BE49-F238E27FC236}">
                <a16:creationId xmlns:a16="http://schemas.microsoft.com/office/drawing/2014/main" id="{F6A814FD-A64C-C24B-827A-F8C888D6D79C}"/>
              </a:ext>
            </a:extLst>
          </p:cNvPr>
          <p:cNvSpPr>
            <a:spLocks noGrp="1"/>
          </p:cNvSpPr>
          <p:nvPr>
            <p:ph type="dt" sz="half" idx="10"/>
          </p:nvPr>
        </p:nvSpPr>
        <p:spPr/>
        <p:txBody>
          <a:bodyPr/>
          <a:lstStyle/>
          <a:p>
            <a:fld id="{28E80666-FB37-4B36-9149-507F3B0178E3}" type="datetimeFigureOut">
              <a:rPr lang="en-US" smtClean="0"/>
              <a:pPr/>
              <a:t>5/5/20</a:t>
            </a:fld>
            <a:endParaRPr lang="en-US"/>
          </a:p>
        </p:txBody>
      </p:sp>
      <p:sp>
        <p:nvSpPr>
          <p:cNvPr id="5" name="Footer Placeholder 4">
            <a:extLst>
              <a:ext uri="{FF2B5EF4-FFF2-40B4-BE49-F238E27FC236}">
                <a16:creationId xmlns:a16="http://schemas.microsoft.com/office/drawing/2014/main" id="{A971B71C-1D51-6541-8712-3A6E10A9561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8E6B830-3941-BE4F-B24C-FB4EF24042BE}"/>
              </a:ext>
            </a:extLst>
          </p:cNvPr>
          <p:cNvSpPr>
            <a:spLocks noGrp="1"/>
          </p:cNvSpPr>
          <p:nvPr>
            <p:ph type="sldNum" sz="quarter" idx="12"/>
          </p:nvPr>
        </p:nvSpPr>
        <p:spPr/>
        <p:txBody>
          <a:bodyPr/>
          <a:lstStyle/>
          <a:p>
            <a:fld id="{D7E63A33-8271-4DD0-9C48-789913D7C115}" type="slidenum">
              <a:rPr lang="en-US" smtClean="0"/>
              <a:pPr/>
              <a:t>‹#›</a:t>
            </a:fld>
            <a:endParaRPr lang="en-US"/>
          </a:p>
        </p:txBody>
      </p:sp>
    </p:spTree>
    <p:extLst>
      <p:ext uri="{BB962C8B-B14F-4D97-AF65-F5344CB8AC3E}">
        <p14:creationId xmlns:p14="http://schemas.microsoft.com/office/powerpoint/2010/main" val="390081509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968250-5554-8047-967A-06235A52CFE6}"/>
              </a:ext>
            </a:extLst>
          </p:cNvPr>
          <p:cNvSpPr>
            <a:spLocks noGrp="1"/>
          </p:cNvSpPr>
          <p:nvPr>
            <p:ph type="title"/>
          </p:nvPr>
        </p:nvSpPr>
        <p:spPr/>
        <p:txBody>
          <a:bodyPr/>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722DA5FA-14F9-5A48-B8BA-2E574C4BC573}"/>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28E4580C-CC42-5B48-B507-507B48FC55E8}"/>
              </a:ext>
            </a:extLst>
          </p:cNvPr>
          <p:cNvSpPr>
            <a:spLocks noGrp="1"/>
          </p:cNvSpPr>
          <p:nvPr>
            <p:ph type="dt" sz="half" idx="10"/>
          </p:nvPr>
        </p:nvSpPr>
        <p:spPr/>
        <p:txBody>
          <a:bodyPr/>
          <a:lstStyle/>
          <a:p>
            <a:fld id="{3BAC1B0C-582A-D44F-A23B-8ECBF4D815EB}" type="datetimeFigureOut">
              <a:rPr lang="en-US" smtClean="0"/>
              <a:t>5/5/20</a:t>
            </a:fld>
            <a:endParaRPr lang="en-US"/>
          </a:p>
        </p:txBody>
      </p:sp>
      <p:sp>
        <p:nvSpPr>
          <p:cNvPr id="5" name="Footer Placeholder 4">
            <a:extLst>
              <a:ext uri="{FF2B5EF4-FFF2-40B4-BE49-F238E27FC236}">
                <a16:creationId xmlns:a16="http://schemas.microsoft.com/office/drawing/2014/main" id="{047B0F9B-8D96-7649-ABED-80FA6CC363B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A88BCAE-22DA-C74C-AE01-4243DA7EFF43}"/>
              </a:ext>
            </a:extLst>
          </p:cNvPr>
          <p:cNvSpPr>
            <a:spLocks noGrp="1"/>
          </p:cNvSpPr>
          <p:nvPr>
            <p:ph type="sldNum" sz="quarter" idx="12"/>
          </p:nvPr>
        </p:nvSpPr>
        <p:spPr/>
        <p:txBody>
          <a:bodyPr/>
          <a:lstStyle/>
          <a:p>
            <a:fld id="{FE819933-CDCA-CC47-A385-3187DDCEE222}" type="slidenum">
              <a:rPr lang="en-US" smtClean="0"/>
              <a:t>‹#›</a:t>
            </a:fld>
            <a:endParaRPr lang="en-US"/>
          </a:p>
        </p:txBody>
      </p:sp>
    </p:spTree>
    <p:extLst>
      <p:ext uri="{BB962C8B-B14F-4D97-AF65-F5344CB8AC3E}">
        <p14:creationId xmlns:p14="http://schemas.microsoft.com/office/powerpoint/2010/main" val="381717499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D7393AF2-7219-F845-81A6-23B17C4A95B1}"/>
              </a:ext>
            </a:extLst>
          </p:cNvPr>
          <p:cNvSpPr>
            <a:spLocks noGrp="1"/>
          </p:cNvSpPr>
          <p:nvPr>
            <p:ph type="title" orient="vert"/>
          </p:nvPr>
        </p:nvSpPr>
        <p:spPr>
          <a:xfrm>
            <a:off x="6962879" y="388452"/>
            <a:ext cx="2097986" cy="6183150"/>
          </a:xfrm>
        </p:spPr>
        <p:txBody>
          <a:bodyPr vert="eaVert"/>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214BBBD0-F977-DC42-8149-A3B9785DD92B}"/>
              </a:ext>
            </a:extLst>
          </p:cNvPr>
          <p:cNvSpPr>
            <a:spLocks noGrp="1"/>
          </p:cNvSpPr>
          <p:nvPr>
            <p:ph type="body" orient="vert" idx="1"/>
          </p:nvPr>
        </p:nvSpPr>
        <p:spPr>
          <a:xfrm>
            <a:off x="668923" y="388452"/>
            <a:ext cx="6172334" cy="6183150"/>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3738EB9D-A19B-5547-B54B-C1D4101CF33A}"/>
              </a:ext>
            </a:extLst>
          </p:cNvPr>
          <p:cNvSpPr>
            <a:spLocks noGrp="1"/>
          </p:cNvSpPr>
          <p:nvPr>
            <p:ph type="dt" sz="half" idx="10"/>
          </p:nvPr>
        </p:nvSpPr>
        <p:spPr/>
        <p:txBody>
          <a:bodyPr/>
          <a:lstStyle/>
          <a:p>
            <a:fld id="{3BAC1B0C-582A-D44F-A23B-8ECBF4D815EB}" type="datetimeFigureOut">
              <a:rPr lang="en-US" smtClean="0"/>
              <a:t>5/5/20</a:t>
            </a:fld>
            <a:endParaRPr lang="en-US"/>
          </a:p>
        </p:txBody>
      </p:sp>
      <p:sp>
        <p:nvSpPr>
          <p:cNvPr id="5" name="Footer Placeholder 4">
            <a:extLst>
              <a:ext uri="{FF2B5EF4-FFF2-40B4-BE49-F238E27FC236}">
                <a16:creationId xmlns:a16="http://schemas.microsoft.com/office/drawing/2014/main" id="{ABFA87EC-50A0-9743-B1A5-A429D0A1952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FF18D39-0E08-E749-9B33-5C1A0861D88B}"/>
              </a:ext>
            </a:extLst>
          </p:cNvPr>
          <p:cNvSpPr>
            <a:spLocks noGrp="1"/>
          </p:cNvSpPr>
          <p:nvPr>
            <p:ph type="sldNum" sz="quarter" idx="12"/>
          </p:nvPr>
        </p:nvSpPr>
        <p:spPr/>
        <p:txBody>
          <a:bodyPr/>
          <a:lstStyle/>
          <a:p>
            <a:fld id="{FE819933-CDCA-CC47-A385-3187DDCEE222}" type="slidenum">
              <a:rPr lang="en-US" smtClean="0"/>
              <a:t>‹#›</a:t>
            </a:fld>
            <a:endParaRPr lang="en-US"/>
          </a:p>
        </p:txBody>
      </p:sp>
    </p:spTree>
    <p:extLst>
      <p:ext uri="{BB962C8B-B14F-4D97-AF65-F5344CB8AC3E}">
        <p14:creationId xmlns:p14="http://schemas.microsoft.com/office/powerpoint/2010/main" val="68316470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402D835-9298-0949-8E51-60F618ACA404}"/>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AACD7B84-83F1-E24B-A406-A9A9B5463E5A}"/>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B11BBB81-0DD1-9C47-8F2E-32E6E710FE90}"/>
              </a:ext>
            </a:extLst>
          </p:cNvPr>
          <p:cNvSpPr>
            <a:spLocks noGrp="1"/>
          </p:cNvSpPr>
          <p:nvPr>
            <p:ph type="dt" sz="half" idx="10"/>
          </p:nvPr>
        </p:nvSpPr>
        <p:spPr/>
        <p:txBody>
          <a:bodyPr/>
          <a:lstStyle/>
          <a:p>
            <a:fld id="{3BAC1B0C-582A-D44F-A23B-8ECBF4D815EB}" type="datetimeFigureOut">
              <a:rPr lang="en-US" smtClean="0"/>
              <a:t>5/5/20</a:t>
            </a:fld>
            <a:endParaRPr lang="en-US"/>
          </a:p>
        </p:txBody>
      </p:sp>
      <p:sp>
        <p:nvSpPr>
          <p:cNvPr id="5" name="Footer Placeholder 4">
            <a:extLst>
              <a:ext uri="{FF2B5EF4-FFF2-40B4-BE49-F238E27FC236}">
                <a16:creationId xmlns:a16="http://schemas.microsoft.com/office/drawing/2014/main" id="{4DB9D874-DA2D-F245-928B-B166FE67C14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4E489CB-5AA9-FA40-8CE6-3C03A4106391}"/>
              </a:ext>
            </a:extLst>
          </p:cNvPr>
          <p:cNvSpPr>
            <a:spLocks noGrp="1"/>
          </p:cNvSpPr>
          <p:nvPr>
            <p:ph type="sldNum" sz="quarter" idx="12"/>
          </p:nvPr>
        </p:nvSpPr>
        <p:spPr/>
        <p:txBody>
          <a:bodyPr/>
          <a:lstStyle/>
          <a:p>
            <a:fld id="{FE819933-CDCA-CC47-A385-3187DDCEE222}" type="slidenum">
              <a:rPr lang="en-US" smtClean="0"/>
              <a:t>‹#›</a:t>
            </a:fld>
            <a:endParaRPr lang="en-US"/>
          </a:p>
        </p:txBody>
      </p:sp>
    </p:spTree>
    <p:extLst>
      <p:ext uri="{BB962C8B-B14F-4D97-AF65-F5344CB8AC3E}">
        <p14:creationId xmlns:p14="http://schemas.microsoft.com/office/powerpoint/2010/main" val="39768421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EB3604-B0CB-E34B-90C2-BEEC879BE086}"/>
              </a:ext>
            </a:extLst>
          </p:cNvPr>
          <p:cNvSpPr>
            <a:spLocks noGrp="1"/>
          </p:cNvSpPr>
          <p:nvPr>
            <p:ph type="title"/>
          </p:nvPr>
        </p:nvSpPr>
        <p:spPr>
          <a:xfrm>
            <a:off x="663855" y="1818972"/>
            <a:ext cx="8391942" cy="3034995"/>
          </a:xfrm>
        </p:spPr>
        <p:txBody>
          <a:bodyPr anchor="b"/>
          <a:lstStyle>
            <a:lvl1pPr>
              <a:defRPr sz="4788"/>
            </a:lvl1pPr>
          </a:lstStyle>
          <a:p>
            <a:r>
              <a:rPr lang="en-GB"/>
              <a:t>Click to edit Master title style</a:t>
            </a:r>
            <a:endParaRPr lang="en-US"/>
          </a:p>
        </p:txBody>
      </p:sp>
      <p:sp>
        <p:nvSpPr>
          <p:cNvPr id="3" name="Text Placeholder 2">
            <a:extLst>
              <a:ext uri="{FF2B5EF4-FFF2-40B4-BE49-F238E27FC236}">
                <a16:creationId xmlns:a16="http://schemas.microsoft.com/office/drawing/2014/main" id="{9AC7CC79-87AC-DE48-894A-419932E20822}"/>
              </a:ext>
            </a:extLst>
          </p:cNvPr>
          <p:cNvSpPr>
            <a:spLocks noGrp="1"/>
          </p:cNvSpPr>
          <p:nvPr>
            <p:ph type="body" idx="1"/>
          </p:nvPr>
        </p:nvSpPr>
        <p:spPr>
          <a:xfrm>
            <a:off x="663855" y="4882679"/>
            <a:ext cx="8391942" cy="1596032"/>
          </a:xfrm>
        </p:spPr>
        <p:txBody>
          <a:bodyPr/>
          <a:lstStyle>
            <a:lvl1pPr marL="0" indent="0">
              <a:buNone/>
              <a:defRPr sz="1915">
                <a:solidFill>
                  <a:schemeClr val="tx1">
                    <a:tint val="75000"/>
                  </a:schemeClr>
                </a:solidFill>
              </a:defRPr>
            </a:lvl1pPr>
            <a:lvl2pPr marL="364846" indent="0">
              <a:buNone/>
              <a:defRPr sz="1596">
                <a:solidFill>
                  <a:schemeClr val="tx1">
                    <a:tint val="75000"/>
                  </a:schemeClr>
                </a:solidFill>
              </a:defRPr>
            </a:lvl2pPr>
            <a:lvl3pPr marL="729691" indent="0">
              <a:buNone/>
              <a:defRPr sz="1436">
                <a:solidFill>
                  <a:schemeClr val="tx1">
                    <a:tint val="75000"/>
                  </a:schemeClr>
                </a:solidFill>
              </a:defRPr>
            </a:lvl3pPr>
            <a:lvl4pPr marL="1094537" indent="0">
              <a:buNone/>
              <a:defRPr sz="1277">
                <a:solidFill>
                  <a:schemeClr val="tx1">
                    <a:tint val="75000"/>
                  </a:schemeClr>
                </a:solidFill>
              </a:defRPr>
            </a:lvl4pPr>
            <a:lvl5pPr marL="1459382" indent="0">
              <a:buNone/>
              <a:defRPr sz="1277">
                <a:solidFill>
                  <a:schemeClr val="tx1">
                    <a:tint val="75000"/>
                  </a:schemeClr>
                </a:solidFill>
              </a:defRPr>
            </a:lvl5pPr>
            <a:lvl6pPr marL="1824228" indent="0">
              <a:buNone/>
              <a:defRPr sz="1277">
                <a:solidFill>
                  <a:schemeClr val="tx1">
                    <a:tint val="75000"/>
                  </a:schemeClr>
                </a:solidFill>
              </a:defRPr>
            </a:lvl6pPr>
            <a:lvl7pPr marL="2189074" indent="0">
              <a:buNone/>
              <a:defRPr sz="1277">
                <a:solidFill>
                  <a:schemeClr val="tx1">
                    <a:tint val="75000"/>
                  </a:schemeClr>
                </a:solidFill>
              </a:defRPr>
            </a:lvl7pPr>
            <a:lvl8pPr marL="2553919" indent="0">
              <a:buNone/>
              <a:defRPr sz="1277">
                <a:solidFill>
                  <a:schemeClr val="tx1">
                    <a:tint val="75000"/>
                  </a:schemeClr>
                </a:solidFill>
              </a:defRPr>
            </a:lvl8pPr>
            <a:lvl9pPr marL="2918765" indent="0">
              <a:buNone/>
              <a:defRPr sz="1277">
                <a:solidFill>
                  <a:schemeClr val="tx1">
                    <a:tint val="75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589CE27A-9A90-8442-9014-45034BD69AC2}"/>
              </a:ext>
            </a:extLst>
          </p:cNvPr>
          <p:cNvSpPr>
            <a:spLocks noGrp="1"/>
          </p:cNvSpPr>
          <p:nvPr>
            <p:ph type="dt" sz="half" idx="10"/>
          </p:nvPr>
        </p:nvSpPr>
        <p:spPr/>
        <p:txBody>
          <a:bodyPr/>
          <a:lstStyle/>
          <a:p>
            <a:fld id="{28E80666-FB37-4B36-9149-507F3B0178E3}" type="datetimeFigureOut">
              <a:rPr lang="en-US" smtClean="0"/>
              <a:pPr/>
              <a:t>5/5/20</a:t>
            </a:fld>
            <a:endParaRPr lang="en-US"/>
          </a:p>
        </p:txBody>
      </p:sp>
      <p:sp>
        <p:nvSpPr>
          <p:cNvPr id="5" name="Footer Placeholder 4">
            <a:extLst>
              <a:ext uri="{FF2B5EF4-FFF2-40B4-BE49-F238E27FC236}">
                <a16:creationId xmlns:a16="http://schemas.microsoft.com/office/drawing/2014/main" id="{13737EFC-A680-934F-A357-13128485EFD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1AAB60D-9AE5-1443-A32A-D907BAADA325}"/>
              </a:ext>
            </a:extLst>
          </p:cNvPr>
          <p:cNvSpPr>
            <a:spLocks noGrp="1"/>
          </p:cNvSpPr>
          <p:nvPr>
            <p:ph type="sldNum" sz="quarter" idx="12"/>
          </p:nvPr>
        </p:nvSpPr>
        <p:spPr/>
        <p:txBody>
          <a:bodyPr/>
          <a:lstStyle/>
          <a:p>
            <a:fld id="{D7E63A33-8271-4DD0-9C48-789913D7C115}" type="slidenum">
              <a:rPr lang="en-US" smtClean="0"/>
              <a:pPr/>
              <a:t>‹#›</a:t>
            </a:fld>
            <a:endParaRPr lang="en-US"/>
          </a:p>
        </p:txBody>
      </p:sp>
    </p:spTree>
    <p:extLst>
      <p:ext uri="{BB962C8B-B14F-4D97-AF65-F5344CB8AC3E}">
        <p14:creationId xmlns:p14="http://schemas.microsoft.com/office/powerpoint/2010/main" val="395978800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1ACCEC-BDD6-DA47-A7B6-FD9DDFAA9D93}"/>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67EC1CC4-01AA-1140-BAF1-66CE3D7C0475}"/>
              </a:ext>
            </a:extLst>
          </p:cNvPr>
          <p:cNvSpPr>
            <a:spLocks noGrp="1"/>
          </p:cNvSpPr>
          <p:nvPr>
            <p:ph sz="half" idx="1"/>
          </p:nvPr>
        </p:nvSpPr>
        <p:spPr>
          <a:xfrm>
            <a:off x="668923" y="1942262"/>
            <a:ext cx="4135160" cy="4629340"/>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a:extLst>
              <a:ext uri="{FF2B5EF4-FFF2-40B4-BE49-F238E27FC236}">
                <a16:creationId xmlns:a16="http://schemas.microsoft.com/office/drawing/2014/main" id="{EC556834-6010-8A48-884C-D67920F2E32C}"/>
              </a:ext>
            </a:extLst>
          </p:cNvPr>
          <p:cNvSpPr>
            <a:spLocks noGrp="1"/>
          </p:cNvSpPr>
          <p:nvPr>
            <p:ph sz="half" idx="2"/>
          </p:nvPr>
        </p:nvSpPr>
        <p:spPr>
          <a:xfrm>
            <a:off x="4925705" y="1942262"/>
            <a:ext cx="4135160" cy="4629340"/>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a:extLst>
              <a:ext uri="{FF2B5EF4-FFF2-40B4-BE49-F238E27FC236}">
                <a16:creationId xmlns:a16="http://schemas.microsoft.com/office/drawing/2014/main" id="{D01F5663-87C2-FF47-80D8-9150C655EF64}"/>
              </a:ext>
            </a:extLst>
          </p:cNvPr>
          <p:cNvSpPr>
            <a:spLocks noGrp="1"/>
          </p:cNvSpPr>
          <p:nvPr>
            <p:ph type="dt" sz="half" idx="10"/>
          </p:nvPr>
        </p:nvSpPr>
        <p:spPr/>
        <p:txBody>
          <a:bodyPr/>
          <a:lstStyle/>
          <a:p>
            <a:fld id="{3BAC1B0C-582A-D44F-A23B-8ECBF4D815EB}" type="datetimeFigureOut">
              <a:rPr lang="en-US" smtClean="0"/>
              <a:t>5/5/20</a:t>
            </a:fld>
            <a:endParaRPr lang="en-US"/>
          </a:p>
        </p:txBody>
      </p:sp>
      <p:sp>
        <p:nvSpPr>
          <p:cNvPr id="6" name="Footer Placeholder 5">
            <a:extLst>
              <a:ext uri="{FF2B5EF4-FFF2-40B4-BE49-F238E27FC236}">
                <a16:creationId xmlns:a16="http://schemas.microsoft.com/office/drawing/2014/main" id="{2D7D374C-6C13-354C-B87F-F5B96498F359}"/>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6D1313D1-744F-1743-9281-0D2CD1848EDB}"/>
              </a:ext>
            </a:extLst>
          </p:cNvPr>
          <p:cNvSpPr>
            <a:spLocks noGrp="1"/>
          </p:cNvSpPr>
          <p:nvPr>
            <p:ph type="sldNum" sz="quarter" idx="12"/>
          </p:nvPr>
        </p:nvSpPr>
        <p:spPr/>
        <p:txBody>
          <a:bodyPr/>
          <a:lstStyle/>
          <a:p>
            <a:fld id="{FE819933-CDCA-CC47-A385-3187DDCEE222}" type="slidenum">
              <a:rPr lang="en-US" smtClean="0"/>
              <a:t>‹#›</a:t>
            </a:fld>
            <a:endParaRPr lang="en-US"/>
          </a:p>
        </p:txBody>
      </p:sp>
    </p:spTree>
    <p:extLst>
      <p:ext uri="{BB962C8B-B14F-4D97-AF65-F5344CB8AC3E}">
        <p14:creationId xmlns:p14="http://schemas.microsoft.com/office/powerpoint/2010/main" val="112111266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751EF6-3800-DD49-93D4-AEA40C9BDDB8}"/>
              </a:ext>
            </a:extLst>
          </p:cNvPr>
          <p:cNvSpPr>
            <a:spLocks noGrp="1"/>
          </p:cNvSpPr>
          <p:nvPr>
            <p:ph type="title"/>
          </p:nvPr>
        </p:nvSpPr>
        <p:spPr>
          <a:xfrm>
            <a:off x="670190" y="388453"/>
            <a:ext cx="8391942" cy="1410252"/>
          </a:xfrm>
        </p:spPr>
        <p:txBody>
          <a:bodyPr/>
          <a:lstStyle/>
          <a:p>
            <a:r>
              <a:rPr lang="en-GB"/>
              <a:t>Click to edit Master title style</a:t>
            </a:r>
            <a:endParaRPr lang="en-US"/>
          </a:p>
        </p:txBody>
      </p:sp>
      <p:sp>
        <p:nvSpPr>
          <p:cNvPr id="3" name="Text Placeholder 2">
            <a:extLst>
              <a:ext uri="{FF2B5EF4-FFF2-40B4-BE49-F238E27FC236}">
                <a16:creationId xmlns:a16="http://schemas.microsoft.com/office/drawing/2014/main" id="{AE20EF50-0FC6-B845-93B5-FF33EA2F1690}"/>
              </a:ext>
            </a:extLst>
          </p:cNvPr>
          <p:cNvSpPr>
            <a:spLocks noGrp="1"/>
          </p:cNvSpPr>
          <p:nvPr>
            <p:ph type="body" idx="1"/>
          </p:nvPr>
        </p:nvSpPr>
        <p:spPr>
          <a:xfrm>
            <a:off x="670191" y="1788571"/>
            <a:ext cx="4116156" cy="876551"/>
          </a:xfrm>
        </p:spPr>
        <p:txBody>
          <a:bodyPr anchor="b"/>
          <a:lstStyle>
            <a:lvl1pPr marL="0" indent="0">
              <a:buNone/>
              <a:defRPr sz="1915" b="1"/>
            </a:lvl1pPr>
            <a:lvl2pPr marL="364846" indent="0">
              <a:buNone/>
              <a:defRPr sz="1596" b="1"/>
            </a:lvl2pPr>
            <a:lvl3pPr marL="729691" indent="0">
              <a:buNone/>
              <a:defRPr sz="1436" b="1"/>
            </a:lvl3pPr>
            <a:lvl4pPr marL="1094537" indent="0">
              <a:buNone/>
              <a:defRPr sz="1277" b="1"/>
            </a:lvl4pPr>
            <a:lvl5pPr marL="1459382" indent="0">
              <a:buNone/>
              <a:defRPr sz="1277" b="1"/>
            </a:lvl5pPr>
            <a:lvl6pPr marL="1824228" indent="0">
              <a:buNone/>
              <a:defRPr sz="1277" b="1"/>
            </a:lvl6pPr>
            <a:lvl7pPr marL="2189074" indent="0">
              <a:buNone/>
              <a:defRPr sz="1277" b="1"/>
            </a:lvl7pPr>
            <a:lvl8pPr marL="2553919" indent="0">
              <a:buNone/>
              <a:defRPr sz="1277" b="1"/>
            </a:lvl8pPr>
            <a:lvl9pPr marL="2918765" indent="0">
              <a:buNone/>
              <a:defRPr sz="1277" b="1"/>
            </a:lvl9pPr>
          </a:lstStyle>
          <a:p>
            <a:pPr lvl="0"/>
            <a:r>
              <a:rPr lang="en-GB"/>
              <a:t>Click to edit Master text styles</a:t>
            </a:r>
          </a:p>
        </p:txBody>
      </p:sp>
      <p:sp>
        <p:nvSpPr>
          <p:cNvPr id="4" name="Content Placeholder 3">
            <a:extLst>
              <a:ext uri="{FF2B5EF4-FFF2-40B4-BE49-F238E27FC236}">
                <a16:creationId xmlns:a16="http://schemas.microsoft.com/office/drawing/2014/main" id="{3C99ED63-47EB-7242-8D48-C39DE00ADE52}"/>
              </a:ext>
            </a:extLst>
          </p:cNvPr>
          <p:cNvSpPr>
            <a:spLocks noGrp="1"/>
          </p:cNvSpPr>
          <p:nvPr>
            <p:ph sz="half" idx="2"/>
          </p:nvPr>
        </p:nvSpPr>
        <p:spPr>
          <a:xfrm>
            <a:off x="670191" y="2665122"/>
            <a:ext cx="4116156" cy="3919992"/>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a:extLst>
              <a:ext uri="{FF2B5EF4-FFF2-40B4-BE49-F238E27FC236}">
                <a16:creationId xmlns:a16="http://schemas.microsoft.com/office/drawing/2014/main" id="{C82DAEA8-6551-3E4C-BA97-18EECD9560AA}"/>
              </a:ext>
            </a:extLst>
          </p:cNvPr>
          <p:cNvSpPr>
            <a:spLocks noGrp="1"/>
          </p:cNvSpPr>
          <p:nvPr>
            <p:ph type="body" sz="quarter" idx="3"/>
          </p:nvPr>
        </p:nvSpPr>
        <p:spPr>
          <a:xfrm>
            <a:off x="4925705" y="1788571"/>
            <a:ext cx="4136427" cy="876551"/>
          </a:xfrm>
        </p:spPr>
        <p:txBody>
          <a:bodyPr anchor="b"/>
          <a:lstStyle>
            <a:lvl1pPr marL="0" indent="0">
              <a:buNone/>
              <a:defRPr sz="1915" b="1"/>
            </a:lvl1pPr>
            <a:lvl2pPr marL="364846" indent="0">
              <a:buNone/>
              <a:defRPr sz="1596" b="1"/>
            </a:lvl2pPr>
            <a:lvl3pPr marL="729691" indent="0">
              <a:buNone/>
              <a:defRPr sz="1436" b="1"/>
            </a:lvl3pPr>
            <a:lvl4pPr marL="1094537" indent="0">
              <a:buNone/>
              <a:defRPr sz="1277" b="1"/>
            </a:lvl4pPr>
            <a:lvl5pPr marL="1459382" indent="0">
              <a:buNone/>
              <a:defRPr sz="1277" b="1"/>
            </a:lvl5pPr>
            <a:lvl6pPr marL="1824228" indent="0">
              <a:buNone/>
              <a:defRPr sz="1277" b="1"/>
            </a:lvl6pPr>
            <a:lvl7pPr marL="2189074" indent="0">
              <a:buNone/>
              <a:defRPr sz="1277" b="1"/>
            </a:lvl7pPr>
            <a:lvl8pPr marL="2553919" indent="0">
              <a:buNone/>
              <a:defRPr sz="1277" b="1"/>
            </a:lvl8pPr>
            <a:lvl9pPr marL="2918765" indent="0">
              <a:buNone/>
              <a:defRPr sz="1277" b="1"/>
            </a:lvl9pPr>
          </a:lstStyle>
          <a:p>
            <a:pPr lvl="0"/>
            <a:r>
              <a:rPr lang="en-GB"/>
              <a:t>Click to edit Master text styles</a:t>
            </a:r>
          </a:p>
        </p:txBody>
      </p:sp>
      <p:sp>
        <p:nvSpPr>
          <p:cNvPr id="6" name="Content Placeholder 5">
            <a:extLst>
              <a:ext uri="{FF2B5EF4-FFF2-40B4-BE49-F238E27FC236}">
                <a16:creationId xmlns:a16="http://schemas.microsoft.com/office/drawing/2014/main" id="{5874ED14-F036-154A-BC3D-0DD6CFD0271F}"/>
              </a:ext>
            </a:extLst>
          </p:cNvPr>
          <p:cNvSpPr>
            <a:spLocks noGrp="1"/>
          </p:cNvSpPr>
          <p:nvPr>
            <p:ph sz="quarter" idx="4"/>
          </p:nvPr>
        </p:nvSpPr>
        <p:spPr>
          <a:xfrm>
            <a:off x="4925705" y="2665122"/>
            <a:ext cx="4136427" cy="3919992"/>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a:extLst>
              <a:ext uri="{FF2B5EF4-FFF2-40B4-BE49-F238E27FC236}">
                <a16:creationId xmlns:a16="http://schemas.microsoft.com/office/drawing/2014/main" id="{D014011E-0657-C64C-9B84-3151935B7C62}"/>
              </a:ext>
            </a:extLst>
          </p:cNvPr>
          <p:cNvSpPr>
            <a:spLocks noGrp="1"/>
          </p:cNvSpPr>
          <p:nvPr>
            <p:ph type="dt" sz="half" idx="10"/>
          </p:nvPr>
        </p:nvSpPr>
        <p:spPr/>
        <p:txBody>
          <a:bodyPr/>
          <a:lstStyle/>
          <a:p>
            <a:fld id="{3BAC1B0C-582A-D44F-A23B-8ECBF4D815EB}" type="datetimeFigureOut">
              <a:rPr lang="en-US" smtClean="0"/>
              <a:t>5/5/20</a:t>
            </a:fld>
            <a:endParaRPr lang="en-US"/>
          </a:p>
        </p:txBody>
      </p:sp>
      <p:sp>
        <p:nvSpPr>
          <p:cNvPr id="8" name="Footer Placeholder 7">
            <a:extLst>
              <a:ext uri="{FF2B5EF4-FFF2-40B4-BE49-F238E27FC236}">
                <a16:creationId xmlns:a16="http://schemas.microsoft.com/office/drawing/2014/main" id="{BCD09279-B191-0A40-8AEA-17F6994AE853}"/>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5523FA38-0244-A643-BC7A-3237B0E03C66}"/>
              </a:ext>
            </a:extLst>
          </p:cNvPr>
          <p:cNvSpPr>
            <a:spLocks noGrp="1"/>
          </p:cNvSpPr>
          <p:nvPr>
            <p:ph type="sldNum" sz="quarter" idx="12"/>
          </p:nvPr>
        </p:nvSpPr>
        <p:spPr/>
        <p:txBody>
          <a:bodyPr/>
          <a:lstStyle/>
          <a:p>
            <a:fld id="{FE819933-CDCA-CC47-A385-3187DDCEE222}" type="slidenum">
              <a:rPr lang="en-US" smtClean="0"/>
              <a:t>‹#›</a:t>
            </a:fld>
            <a:endParaRPr lang="en-US"/>
          </a:p>
        </p:txBody>
      </p:sp>
    </p:spTree>
    <p:extLst>
      <p:ext uri="{BB962C8B-B14F-4D97-AF65-F5344CB8AC3E}">
        <p14:creationId xmlns:p14="http://schemas.microsoft.com/office/powerpoint/2010/main" val="181384904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C6E641-8142-B14A-B5B9-5B125E34F29B}"/>
              </a:ext>
            </a:extLst>
          </p:cNvPr>
          <p:cNvSpPr>
            <a:spLocks noGrp="1"/>
          </p:cNvSpPr>
          <p:nvPr>
            <p:ph type="title"/>
          </p:nvPr>
        </p:nvSpPr>
        <p:spPr/>
        <p:txBody>
          <a:bodyPr/>
          <a:lstStyle/>
          <a:p>
            <a:r>
              <a:rPr lang="en-GB"/>
              <a:t>Click to edit Master title style</a:t>
            </a:r>
            <a:endParaRPr lang="en-US"/>
          </a:p>
        </p:txBody>
      </p:sp>
      <p:sp>
        <p:nvSpPr>
          <p:cNvPr id="3" name="Date Placeholder 2">
            <a:extLst>
              <a:ext uri="{FF2B5EF4-FFF2-40B4-BE49-F238E27FC236}">
                <a16:creationId xmlns:a16="http://schemas.microsoft.com/office/drawing/2014/main" id="{EDF2333E-12F8-7F43-A580-A058D1928E95}"/>
              </a:ext>
            </a:extLst>
          </p:cNvPr>
          <p:cNvSpPr>
            <a:spLocks noGrp="1"/>
          </p:cNvSpPr>
          <p:nvPr>
            <p:ph type="dt" sz="half" idx="10"/>
          </p:nvPr>
        </p:nvSpPr>
        <p:spPr/>
        <p:txBody>
          <a:bodyPr/>
          <a:lstStyle/>
          <a:p>
            <a:fld id="{3BAC1B0C-582A-D44F-A23B-8ECBF4D815EB}" type="datetimeFigureOut">
              <a:rPr lang="en-US" smtClean="0"/>
              <a:t>5/5/20</a:t>
            </a:fld>
            <a:endParaRPr lang="en-US"/>
          </a:p>
        </p:txBody>
      </p:sp>
      <p:sp>
        <p:nvSpPr>
          <p:cNvPr id="4" name="Footer Placeholder 3">
            <a:extLst>
              <a:ext uri="{FF2B5EF4-FFF2-40B4-BE49-F238E27FC236}">
                <a16:creationId xmlns:a16="http://schemas.microsoft.com/office/drawing/2014/main" id="{99CAD03C-C6DA-B341-8095-3D7FAE572055}"/>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DFADC0BB-1D67-8D49-A656-3F381AC03613}"/>
              </a:ext>
            </a:extLst>
          </p:cNvPr>
          <p:cNvSpPr>
            <a:spLocks noGrp="1"/>
          </p:cNvSpPr>
          <p:nvPr>
            <p:ph type="sldNum" sz="quarter" idx="12"/>
          </p:nvPr>
        </p:nvSpPr>
        <p:spPr/>
        <p:txBody>
          <a:bodyPr/>
          <a:lstStyle/>
          <a:p>
            <a:fld id="{FE819933-CDCA-CC47-A385-3187DDCEE222}" type="slidenum">
              <a:rPr lang="en-US" smtClean="0"/>
              <a:t>‹#›</a:t>
            </a:fld>
            <a:endParaRPr lang="en-US"/>
          </a:p>
        </p:txBody>
      </p:sp>
    </p:spTree>
    <p:extLst>
      <p:ext uri="{BB962C8B-B14F-4D97-AF65-F5344CB8AC3E}">
        <p14:creationId xmlns:p14="http://schemas.microsoft.com/office/powerpoint/2010/main" val="267032740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4FF7D1A7-A11D-BF4E-9D68-AB94734D742D}"/>
              </a:ext>
            </a:extLst>
          </p:cNvPr>
          <p:cNvSpPr>
            <a:spLocks noGrp="1"/>
          </p:cNvSpPr>
          <p:nvPr>
            <p:ph type="dt" sz="half" idx="10"/>
          </p:nvPr>
        </p:nvSpPr>
        <p:spPr/>
        <p:txBody>
          <a:bodyPr/>
          <a:lstStyle/>
          <a:p>
            <a:fld id="{3BAC1B0C-582A-D44F-A23B-8ECBF4D815EB}" type="datetimeFigureOut">
              <a:rPr lang="en-US" smtClean="0"/>
              <a:t>5/5/20</a:t>
            </a:fld>
            <a:endParaRPr lang="en-US"/>
          </a:p>
        </p:txBody>
      </p:sp>
      <p:sp>
        <p:nvSpPr>
          <p:cNvPr id="3" name="Footer Placeholder 2">
            <a:extLst>
              <a:ext uri="{FF2B5EF4-FFF2-40B4-BE49-F238E27FC236}">
                <a16:creationId xmlns:a16="http://schemas.microsoft.com/office/drawing/2014/main" id="{8A3F3DA0-7F94-2844-9727-A06102F7A01C}"/>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6E743857-A8B2-0B4C-BADE-0EBCE60B40D3}"/>
              </a:ext>
            </a:extLst>
          </p:cNvPr>
          <p:cNvSpPr>
            <a:spLocks noGrp="1"/>
          </p:cNvSpPr>
          <p:nvPr>
            <p:ph type="sldNum" sz="quarter" idx="12"/>
          </p:nvPr>
        </p:nvSpPr>
        <p:spPr/>
        <p:txBody>
          <a:bodyPr/>
          <a:lstStyle/>
          <a:p>
            <a:fld id="{FE819933-CDCA-CC47-A385-3187DDCEE222}" type="slidenum">
              <a:rPr lang="en-US" smtClean="0"/>
              <a:t>‹#›</a:t>
            </a:fld>
            <a:endParaRPr lang="en-US"/>
          </a:p>
        </p:txBody>
      </p:sp>
    </p:spTree>
    <p:extLst>
      <p:ext uri="{BB962C8B-B14F-4D97-AF65-F5344CB8AC3E}">
        <p14:creationId xmlns:p14="http://schemas.microsoft.com/office/powerpoint/2010/main" val="8351969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A216CE-8DAC-5A46-8732-0F09C27C270A}"/>
              </a:ext>
            </a:extLst>
          </p:cNvPr>
          <p:cNvSpPr>
            <a:spLocks noGrp="1"/>
          </p:cNvSpPr>
          <p:nvPr>
            <p:ph type="title"/>
          </p:nvPr>
        </p:nvSpPr>
        <p:spPr>
          <a:xfrm>
            <a:off x="670190" y="486410"/>
            <a:ext cx="3138110" cy="1702435"/>
          </a:xfrm>
        </p:spPr>
        <p:txBody>
          <a:bodyPr anchor="b"/>
          <a:lstStyle>
            <a:lvl1pPr>
              <a:defRPr sz="2554"/>
            </a:lvl1pPr>
          </a:lstStyle>
          <a:p>
            <a:r>
              <a:rPr lang="en-GB"/>
              <a:t>Click to edit Master title style</a:t>
            </a:r>
            <a:endParaRPr lang="en-US"/>
          </a:p>
        </p:txBody>
      </p:sp>
      <p:sp>
        <p:nvSpPr>
          <p:cNvPr id="3" name="Content Placeholder 2">
            <a:extLst>
              <a:ext uri="{FF2B5EF4-FFF2-40B4-BE49-F238E27FC236}">
                <a16:creationId xmlns:a16="http://schemas.microsoft.com/office/drawing/2014/main" id="{E8543BBD-E8BA-F340-87C3-C692FFD6CC53}"/>
              </a:ext>
            </a:extLst>
          </p:cNvPr>
          <p:cNvSpPr>
            <a:spLocks noGrp="1"/>
          </p:cNvSpPr>
          <p:nvPr>
            <p:ph idx="1"/>
          </p:nvPr>
        </p:nvSpPr>
        <p:spPr>
          <a:xfrm>
            <a:off x="4136427" y="1050511"/>
            <a:ext cx="4925705" cy="5184995"/>
          </a:xfrm>
        </p:spPr>
        <p:txBody>
          <a:bodyPr/>
          <a:lstStyle>
            <a:lvl1pPr>
              <a:defRPr sz="2554"/>
            </a:lvl1pPr>
            <a:lvl2pPr>
              <a:defRPr sz="2234"/>
            </a:lvl2pPr>
            <a:lvl3pPr>
              <a:defRPr sz="1915"/>
            </a:lvl3pPr>
            <a:lvl4pPr>
              <a:defRPr sz="1596"/>
            </a:lvl4pPr>
            <a:lvl5pPr>
              <a:defRPr sz="1596"/>
            </a:lvl5pPr>
            <a:lvl6pPr>
              <a:defRPr sz="1596"/>
            </a:lvl6pPr>
            <a:lvl7pPr>
              <a:defRPr sz="1596"/>
            </a:lvl7pPr>
            <a:lvl8pPr>
              <a:defRPr sz="1596"/>
            </a:lvl8pPr>
            <a:lvl9pPr>
              <a:defRPr sz="1596"/>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a:extLst>
              <a:ext uri="{FF2B5EF4-FFF2-40B4-BE49-F238E27FC236}">
                <a16:creationId xmlns:a16="http://schemas.microsoft.com/office/drawing/2014/main" id="{CA3EC374-0CED-2B43-AB84-ED7171334943}"/>
              </a:ext>
            </a:extLst>
          </p:cNvPr>
          <p:cNvSpPr>
            <a:spLocks noGrp="1"/>
          </p:cNvSpPr>
          <p:nvPr>
            <p:ph type="body" sz="half" idx="2"/>
          </p:nvPr>
        </p:nvSpPr>
        <p:spPr>
          <a:xfrm>
            <a:off x="670190" y="2188845"/>
            <a:ext cx="3138110" cy="4055106"/>
          </a:xfrm>
        </p:spPr>
        <p:txBody>
          <a:bodyPr/>
          <a:lstStyle>
            <a:lvl1pPr marL="0" indent="0">
              <a:buNone/>
              <a:defRPr sz="1277"/>
            </a:lvl1pPr>
            <a:lvl2pPr marL="364846" indent="0">
              <a:buNone/>
              <a:defRPr sz="1117"/>
            </a:lvl2pPr>
            <a:lvl3pPr marL="729691" indent="0">
              <a:buNone/>
              <a:defRPr sz="958"/>
            </a:lvl3pPr>
            <a:lvl4pPr marL="1094537" indent="0">
              <a:buNone/>
              <a:defRPr sz="798"/>
            </a:lvl4pPr>
            <a:lvl5pPr marL="1459382" indent="0">
              <a:buNone/>
              <a:defRPr sz="798"/>
            </a:lvl5pPr>
            <a:lvl6pPr marL="1824228" indent="0">
              <a:buNone/>
              <a:defRPr sz="798"/>
            </a:lvl6pPr>
            <a:lvl7pPr marL="2189074" indent="0">
              <a:buNone/>
              <a:defRPr sz="798"/>
            </a:lvl7pPr>
            <a:lvl8pPr marL="2553919" indent="0">
              <a:buNone/>
              <a:defRPr sz="798"/>
            </a:lvl8pPr>
            <a:lvl9pPr marL="2918765" indent="0">
              <a:buNone/>
              <a:defRPr sz="798"/>
            </a:lvl9pPr>
          </a:lstStyle>
          <a:p>
            <a:pPr lvl="0"/>
            <a:r>
              <a:rPr lang="en-GB"/>
              <a:t>Click to edit Master text styles</a:t>
            </a:r>
          </a:p>
        </p:txBody>
      </p:sp>
      <p:sp>
        <p:nvSpPr>
          <p:cNvPr id="5" name="Date Placeholder 4">
            <a:extLst>
              <a:ext uri="{FF2B5EF4-FFF2-40B4-BE49-F238E27FC236}">
                <a16:creationId xmlns:a16="http://schemas.microsoft.com/office/drawing/2014/main" id="{F9DEC170-1E56-B34A-AE50-E8863EB14AA4}"/>
              </a:ext>
            </a:extLst>
          </p:cNvPr>
          <p:cNvSpPr>
            <a:spLocks noGrp="1"/>
          </p:cNvSpPr>
          <p:nvPr>
            <p:ph type="dt" sz="half" idx="10"/>
          </p:nvPr>
        </p:nvSpPr>
        <p:spPr/>
        <p:txBody>
          <a:bodyPr/>
          <a:lstStyle/>
          <a:p>
            <a:fld id="{3BAC1B0C-582A-D44F-A23B-8ECBF4D815EB}" type="datetimeFigureOut">
              <a:rPr lang="en-US" smtClean="0"/>
              <a:t>5/5/20</a:t>
            </a:fld>
            <a:endParaRPr lang="en-US"/>
          </a:p>
        </p:txBody>
      </p:sp>
      <p:sp>
        <p:nvSpPr>
          <p:cNvPr id="6" name="Footer Placeholder 5">
            <a:extLst>
              <a:ext uri="{FF2B5EF4-FFF2-40B4-BE49-F238E27FC236}">
                <a16:creationId xmlns:a16="http://schemas.microsoft.com/office/drawing/2014/main" id="{48F7490E-D1FD-4A44-8EA8-F2C840D0CDBA}"/>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C09093B2-0317-BA4D-8DCD-0A4309999553}"/>
              </a:ext>
            </a:extLst>
          </p:cNvPr>
          <p:cNvSpPr>
            <a:spLocks noGrp="1"/>
          </p:cNvSpPr>
          <p:nvPr>
            <p:ph type="sldNum" sz="quarter" idx="12"/>
          </p:nvPr>
        </p:nvSpPr>
        <p:spPr/>
        <p:txBody>
          <a:bodyPr/>
          <a:lstStyle/>
          <a:p>
            <a:fld id="{FE819933-CDCA-CC47-A385-3187DDCEE222}" type="slidenum">
              <a:rPr lang="en-US" smtClean="0"/>
              <a:t>‹#›</a:t>
            </a:fld>
            <a:endParaRPr lang="en-US"/>
          </a:p>
        </p:txBody>
      </p:sp>
    </p:spTree>
    <p:extLst>
      <p:ext uri="{BB962C8B-B14F-4D97-AF65-F5344CB8AC3E}">
        <p14:creationId xmlns:p14="http://schemas.microsoft.com/office/powerpoint/2010/main" val="109115483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85ECED-D443-7F45-AA23-ABA65E30B7D9}"/>
              </a:ext>
            </a:extLst>
          </p:cNvPr>
          <p:cNvSpPr>
            <a:spLocks noGrp="1"/>
          </p:cNvSpPr>
          <p:nvPr>
            <p:ph type="title"/>
          </p:nvPr>
        </p:nvSpPr>
        <p:spPr>
          <a:xfrm>
            <a:off x="670190" y="486410"/>
            <a:ext cx="3138110" cy="1702435"/>
          </a:xfrm>
        </p:spPr>
        <p:txBody>
          <a:bodyPr anchor="b"/>
          <a:lstStyle>
            <a:lvl1pPr>
              <a:defRPr sz="2554"/>
            </a:lvl1pPr>
          </a:lstStyle>
          <a:p>
            <a:r>
              <a:rPr lang="en-GB"/>
              <a:t>Click to edit Master title style</a:t>
            </a:r>
            <a:endParaRPr lang="en-US"/>
          </a:p>
        </p:txBody>
      </p:sp>
      <p:sp>
        <p:nvSpPr>
          <p:cNvPr id="3" name="Picture Placeholder 2">
            <a:extLst>
              <a:ext uri="{FF2B5EF4-FFF2-40B4-BE49-F238E27FC236}">
                <a16:creationId xmlns:a16="http://schemas.microsoft.com/office/drawing/2014/main" id="{F1000947-ADB6-E045-916E-988D8D8F5AA9}"/>
              </a:ext>
            </a:extLst>
          </p:cNvPr>
          <p:cNvSpPr>
            <a:spLocks noGrp="1"/>
          </p:cNvSpPr>
          <p:nvPr>
            <p:ph type="pic" idx="1"/>
          </p:nvPr>
        </p:nvSpPr>
        <p:spPr>
          <a:xfrm>
            <a:off x="4136427" y="1050511"/>
            <a:ext cx="4925705" cy="5184995"/>
          </a:xfrm>
        </p:spPr>
        <p:txBody>
          <a:bodyPr/>
          <a:lstStyle>
            <a:lvl1pPr marL="0" indent="0">
              <a:buNone/>
              <a:defRPr sz="2554"/>
            </a:lvl1pPr>
            <a:lvl2pPr marL="364846" indent="0">
              <a:buNone/>
              <a:defRPr sz="2234"/>
            </a:lvl2pPr>
            <a:lvl3pPr marL="729691" indent="0">
              <a:buNone/>
              <a:defRPr sz="1915"/>
            </a:lvl3pPr>
            <a:lvl4pPr marL="1094537" indent="0">
              <a:buNone/>
              <a:defRPr sz="1596"/>
            </a:lvl4pPr>
            <a:lvl5pPr marL="1459382" indent="0">
              <a:buNone/>
              <a:defRPr sz="1596"/>
            </a:lvl5pPr>
            <a:lvl6pPr marL="1824228" indent="0">
              <a:buNone/>
              <a:defRPr sz="1596"/>
            </a:lvl6pPr>
            <a:lvl7pPr marL="2189074" indent="0">
              <a:buNone/>
              <a:defRPr sz="1596"/>
            </a:lvl7pPr>
            <a:lvl8pPr marL="2553919" indent="0">
              <a:buNone/>
              <a:defRPr sz="1596"/>
            </a:lvl8pPr>
            <a:lvl9pPr marL="2918765" indent="0">
              <a:buNone/>
              <a:defRPr sz="1596"/>
            </a:lvl9pPr>
          </a:lstStyle>
          <a:p>
            <a:endParaRPr lang="en-US"/>
          </a:p>
        </p:txBody>
      </p:sp>
      <p:sp>
        <p:nvSpPr>
          <p:cNvPr id="4" name="Text Placeholder 3">
            <a:extLst>
              <a:ext uri="{FF2B5EF4-FFF2-40B4-BE49-F238E27FC236}">
                <a16:creationId xmlns:a16="http://schemas.microsoft.com/office/drawing/2014/main" id="{F98ED14A-0242-C04A-BDB1-C29AEACCDCB6}"/>
              </a:ext>
            </a:extLst>
          </p:cNvPr>
          <p:cNvSpPr>
            <a:spLocks noGrp="1"/>
          </p:cNvSpPr>
          <p:nvPr>
            <p:ph type="body" sz="half" idx="2"/>
          </p:nvPr>
        </p:nvSpPr>
        <p:spPr>
          <a:xfrm>
            <a:off x="670190" y="2188845"/>
            <a:ext cx="3138110" cy="4055106"/>
          </a:xfrm>
        </p:spPr>
        <p:txBody>
          <a:bodyPr/>
          <a:lstStyle>
            <a:lvl1pPr marL="0" indent="0">
              <a:buNone/>
              <a:defRPr sz="1277"/>
            </a:lvl1pPr>
            <a:lvl2pPr marL="364846" indent="0">
              <a:buNone/>
              <a:defRPr sz="1117"/>
            </a:lvl2pPr>
            <a:lvl3pPr marL="729691" indent="0">
              <a:buNone/>
              <a:defRPr sz="958"/>
            </a:lvl3pPr>
            <a:lvl4pPr marL="1094537" indent="0">
              <a:buNone/>
              <a:defRPr sz="798"/>
            </a:lvl4pPr>
            <a:lvl5pPr marL="1459382" indent="0">
              <a:buNone/>
              <a:defRPr sz="798"/>
            </a:lvl5pPr>
            <a:lvl6pPr marL="1824228" indent="0">
              <a:buNone/>
              <a:defRPr sz="798"/>
            </a:lvl6pPr>
            <a:lvl7pPr marL="2189074" indent="0">
              <a:buNone/>
              <a:defRPr sz="798"/>
            </a:lvl7pPr>
            <a:lvl8pPr marL="2553919" indent="0">
              <a:buNone/>
              <a:defRPr sz="798"/>
            </a:lvl8pPr>
            <a:lvl9pPr marL="2918765" indent="0">
              <a:buNone/>
              <a:defRPr sz="798"/>
            </a:lvl9pPr>
          </a:lstStyle>
          <a:p>
            <a:pPr lvl="0"/>
            <a:r>
              <a:rPr lang="en-GB"/>
              <a:t>Click to edit Master text styles</a:t>
            </a:r>
          </a:p>
        </p:txBody>
      </p:sp>
      <p:sp>
        <p:nvSpPr>
          <p:cNvPr id="5" name="Date Placeholder 4">
            <a:extLst>
              <a:ext uri="{FF2B5EF4-FFF2-40B4-BE49-F238E27FC236}">
                <a16:creationId xmlns:a16="http://schemas.microsoft.com/office/drawing/2014/main" id="{DB55E5CA-C625-2843-8EEA-42D6F938D811}"/>
              </a:ext>
            </a:extLst>
          </p:cNvPr>
          <p:cNvSpPr>
            <a:spLocks noGrp="1"/>
          </p:cNvSpPr>
          <p:nvPr>
            <p:ph type="dt" sz="half" idx="10"/>
          </p:nvPr>
        </p:nvSpPr>
        <p:spPr/>
        <p:txBody>
          <a:bodyPr/>
          <a:lstStyle/>
          <a:p>
            <a:fld id="{3BAC1B0C-582A-D44F-A23B-8ECBF4D815EB}" type="datetimeFigureOut">
              <a:rPr lang="en-US" smtClean="0"/>
              <a:t>5/5/20</a:t>
            </a:fld>
            <a:endParaRPr lang="en-US"/>
          </a:p>
        </p:txBody>
      </p:sp>
      <p:sp>
        <p:nvSpPr>
          <p:cNvPr id="6" name="Footer Placeholder 5">
            <a:extLst>
              <a:ext uri="{FF2B5EF4-FFF2-40B4-BE49-F238E27FC236}">
                <a16:creationId xmlns:a16="http://schemas.microsoft.com/office/drawing/2014/main" id="{5C8B53ED-C2AB-6E41-A973-DD9C7C1E12FD}"/>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CB37EABD-0AA2-BA46-AEF7-2831FC785ADA}"/>
              </a:ext>
            </a:extLst>
          </p:cNvPr>
          <p:cNvSpPr>
            <a:spLocks noGrp="1"/>
          </p:cNvSpPr>
          <p:nvPr>
            <p:ph type="sldNum" sz="quarter" idx="12"/>
          </p:nvPr>
        </p:nvSpPr>
        <p:spPr/>
        <p:txBody>
          <a:bodyPr/>
          <a:lstStyle/>
          <a:p>
            <a:fld id="{FE819933-CDCA-CC47-A385-3187DDCEE222}" type="slidenum">
              <a:rPr lang="en-US" smtClean="0"/>
              <a:t>‹#›</a:t>
            </a:fld>
            <a:endParaRPr lang="en-US"/>
          </a:p>
        </p:txBody>
      </p:sp>
    </p:spTree>
    <p:extLst>
      <p:ext uri="{BB962C8B-B14F-4D97-AF65-F5344CB8AC3E}">
        <p14:creationId xmlns:p14="http://schemas.microsoft.com/office/powerpoint/2010/main" val="367410589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AEF961C9-92F4-B44D-8ED3-13E502DB5E25}"/>
              </a:ext>
            </a:extLst>
          </p:cNvPr>
          <p:cNvSpPr>
            <a:spLocks noGrp="1"/>
          </p:cNvSpPr>
          <p:nvPr>
            <p:ph type="title"/>
          </p:nvPr>
        </p:nvSpPr>
        <p:spPr>
          <a:xfrm>
            <a:off x="668923" y="388453"/>
            <a:ext cx="8391942" cy="1410252"/>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id="{6D998788-8F88-B148-BBA0-29A0EBBC878B}"/>
              </a:ext>
            </a:extLst>
          </p:cNvPr>
          <p:cNvSpPr>
            <a:spLocks noGrp="1"/>
          </p:cNvSpPr>
          <p:nvPr>
            <p:ph type="body" idx="1"/>
          </p:nvPr>
        </p:nvSpPr>
        <p:spPr>
          <a:xfrm>
            <a:off x="668923" y="1942262"/>
            <a:ext cx="8391942" cy="4629340"/>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9A00CB54-6E54-4A49-99BA-13AB4362BFCB}"/>
              </a:ext>
            </a:extLst>
          </p:cNvPr>
          <p:cNvSpPr>
            <a:spLocks noGrp="1"/>
          </p:cNvSpPr>
          <p:nvPr>
            <p:ph type="dt" sz="half" idx="2"/>
          </p:nvPr>
        </p:nvSpPr>
        <p:spPr>
          <a:xfrm>
            <a:off x="668923" y="6762451"/>
            <a:ext cx="2189202" cy="388452"/>
          </a:xfrm>
          <a:prstGeom prst="rect">
            <a:avLst/>
          </a:prstGeom>
        </p:spPr>
        <p:txBody>
          <a:bodyPr vert="horz" lIns="91440" tIns="45720" rIns="91440" bIns="45720" rtlCol="0" anchor="ctr"/>
          <a:lstStyle>
            <a:lvl1pPr algn="l">
              <a:defRPr sz="958">
                <a:solidFill>
                  <a:schemeClr val="tx1">
                    <a:tint val="75000"/>
                  </a:schemeClr>
                </a:solidFill>
              </a:defRPr>
            </a:lvl1pPr>
          </a:lstStyle>
          <a:p>
            <a:fld id="{3BAC1B0C-582A-D44F-A23B-8ECBF4D815EB}" type="datetimeFigureOut">
              <a:rPr lang="en-US" smtClean="0"/>
              <a:t>5/5/20</a:t>
            </a:fld>
            <a:endParaRPr lang="en-US"/>
          </a:p>
        </p:txBody>
      </p:sp>
      <p:sp>
        <p:nvSpPr>
          <p:cNvPr id="5" name="Footer Placeholder 4">
            <a:extLst>
              <a:ext uri="{FF2B5EF4-FFF2-40B4-BE49-F238E27FC236}">
                <a16:creationId xmlns:a16="http://schemas.microsoft.com/office/drawing/2014/main" id="{9F48CA3D-CC53-614A-A0CF-3C9D9889961F}"/>
              </a:ext>
            </a:extLst>
          </p:cNvPr>
          <p:cNvSpPr>
            <a:spLocks noGrp="1"/>
          </p:cNvSpPr>
          <p:nvPr>
            <p:ph type="ftr" sz="quarter" idx="3"/>
          </p:nvPr>
        </p:nvSpPr>
        <p:spPr>
          <a:xfrm>
            <a:off x="3222993" y="6762451"/>
            <a:ext cx="3283803" cy="388452"/>
          </a:xfrm>
          <a:prstGeom prst="rect">
            <a:avLst/>
          </a:prstGeom>
        </p:spPr>
        <p:txBody>
          <a:bodyPr vert="horz" lIns="91440" tIns="45720" rIns="91440" bIns="45720" rtlCol="0" anchor="ctr"/>
          <a:lstStyle>
            <a:lvl1pPr algn="ctr">
              <a:defRPr sz="958">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D699F07F-F45D-1F4D-A231-BFA5071015A0}"/>
              </a:ext>
            </a:extLst>
          </p:cNvPr>
          <p:cNvSpPr>
            <a:spLocks noGrp="1"/>
          </p:cNvSpPr>
          <p:nvPr>
            <p:ph type="sldNum" sz="quarter" idx="4"/>
          </p:nvPr>
        </p:nvSpPr>
        <p:spPr>
          <a:xfrm>
            <a:off x="6871663" y="6762451"/>
            <a:ext cx="2189202" cy="388452"/>
          </a:xfrm>
          <a:prstGeom prst="rect">
            <a:avLst/>
          </a:prstGeom>
        </p:spPr>
        <p:txBody>
          <a:bodyPr vert="horz" lIns="91440" tIns="45720" rIns="91440" bIns="45720" rtlCol="0" anchor="ctr"/>
          <a:lstStyle>
            <a:lvl1pPr algn="r">
              <a:defRPr sz="958">
                <a:solidFill>
                  <a:schemeClr val="tx1">
                    <a:tint val="75000"/>
                  </a:schemeClr>
                </a:solidFill>
              </a:defRPr>
            </a:lvl1pPr>
          </a:lstStyle>
          <a:p>
            <a:fld id="{FE819933-CDCA-CC47-A385-3187DDCEE222}" type="slidenum">
              <a:rPr lang="en-US" smtClean="0"/>
              <a:t>‹#›</a:t>
            </a:fld>
            <a:endParaRPr lang="en-US"/>
          </a:p>
        </p:txBody>
      </p:sp>
    </p:spTree>
    <p:extLst>
      <p:ext uri="{BB962C8B-B14F-4D97-AF65-F5344CB8AC3E}">
        <p14:creationId xmlns:p14="http://schemas.microsoft.com/office/powerpoint/2010/main" val="2040819412"/>
      </p:ext>
    </p:extLst>
  </p:cSld>
  <p:clrMap bg1="lt1" tx1="dk1" bg2="lt2" tx2="dk2" accent1="accent1" accent2="accent2" accent3="accent3" accent4="accent4" accent5="accent5" accent6="accent6" hlink="hlink" folHlink="folHlink"/>
  <p:sldLayoutIdLst>
    <p:sldLayoutId id="2147483749" r:id="rId1"/>
    <p:sldLayoutId id="2147483750" r:id="rId2"/>
    <p:sldLayoutId id="2147483751" r:id="rId3"/>
    <p:sldLayoutId id="2147483752" r:id="rId4"/>
    <p:sldLayoutId id="2147483753" r:id="rId5"/>
    <p:sldLayoutId id="2147483754" r:id="rId6"/>
    <p:sldLayoutId id="2147483755" r:id="rId7"/>
    <p:sldLayoutId id="2147483756" r:id="rId8"/>
    <p:sldLayoutId id="2147483757" r:id="rId9"/>
    <p:sldLayoutId id="2147483758" r:id="rId10"/>
    <p:sldLayoutId id="2147483759" r:id="rId11"/>
  </p:sldLayoutIdLst>
  <p:txStyles>
    <p:titleStyle>
      <a:lvl1pPr algn="l" defTabSz="729691" rtl="0" eaLnBrk="1" latinLnBrk="0" hangingPunct="1">
        <a:lnSpc>
          <a:spcPct val="90000"/>
        </a:lnSpc>
        <a:spcBef>
          <a:spcPct val="0"/>
        </a:spcBef>
        <a:buNone/>
        <a:defRPr sz="3511" kern="1200">
          <a:solidFill>
            <a:schemeClr val="tx1"/>
          </a:solidFill>
          <a:latin typeface="+mj-lt"/>
          <a:ea typeface="+mj-ea"/>
          <a:cs typeface="+mj-cs"/>
        </a:defRPr>
      </a:lvl1pPr>
    </p:titleStyle>
    <p:bodyStyle>
      <a:lvl1pPr marL="182423" indent="-182423" algn="l" defTabSz="729691" rtl="0" eaLnBrk="1" latinLnBrk="0" hangingPunct="1">
        <a:lnSpc>
          <a:spcPct val="90000"/>
        </a:lnSpc>
        <a:spcBef>
          <a:spcPts val="798"/>
        </a:spcBef>
        <a:buFont typeface="Arial" panose="020B0604020202020204" pitchFamily="34" charset="0"/>
        <a:buChar char="•"/>
        <a:defRPr sz="2234" kern="1200">
          <a:solidFill>
            <a:schemeClr val="tx1"/>
          </a:solidFill>
          <a:latin typeface="+mn-lt"/>
          <a:ea typeface="+mn-ea"/>
          <a:cs typeface="+mn-cs"/>
        </a:defRPr>
      </a:lvl1pPr>
      <a:lvl2pPr marL="547268" indent="-182423" algn="l" defTabSz="729691" rtl="0" eaLnBrk="1" latinLnBrk="0" hangingPunct="1">
        <a:lnSpc>
          <a:spcPct val="90000"/>
        </a:lnSpc>
        <a:spcBef>
          <a:spcPts val="399"/>
        </a:spcBef>
        <a:buFont typeface="Arial" panose="020B0604020202020204" pitchFamily="34" charset="0"/>
        <a:buChar char="•"/>
        <a:defRPr sz="1915" kern="1200">
          <a:solidFill>
            <a:schemeClr val="tx1"/>
          </a:solidFill>
          <a:latin typeface="+mn-lt"/>
          <a:ea typeface="+mn-ea"/>
          <a:cs typeface="+mn-cs"/>
        </a:defRPr>
      </a:lvl2pPr>
      <a:lvl3pPr marL="912114" indent="-182423" algn="l" defTabSz="729691" rtl="0" eaLnBrk="1" latinLnBrk="0" hangingPunct="1">
        <a:lnSpc>
          <a:spcPct val="90000"/>
        </a:lnSpc>
        <a:spcBef>
          <a:spcPts val="399"/>
        </a:spcBef>
        <a:buFont typeface="Arial" panose="020B0604020202020204" pitchFamily="34" charset="0"/>
        <a:buChar char="•"/>
        <a:defRPr sz="1596" kern="1200">
          <a:solidFill>
            <a:schemeClr val="tx1"/>
          </a:solidFill>
          <a:latin typeface="+mn-lt"/>
          <a:ea typeface="+mn-ea"/>
          <a:cs typeface="+mn-cs"/>
        </a:defRPr>
      </a:lvl3pPr>
      <a:lvl4pPr marL="1276960" indent="-182423" algn="l" defTabSz="729691" rtl="0" eaLnBrk="1" latinLnBrk="0" hangingPunct="1">
        <a:lnSpc>
          <a:spcPct val="90000"/>
        </a:lnSpc>
        <a:spcBef>
          <a:spcPts val="399"/>
        </a:spcBef>
        <a:buFont typeface="Arial" panose="020B0604020202020204" pitchFamily="34" charset="0"/>
        <a:buChar char="•"/>
        <a:defRPr sz="1436" kern="1200">
          <a:solidFill>
            <a:schemeClr val="tx1"/>
          </a:solidFill>
          <a:latin typeface="+mn-lt"/>
          <a:ea typeface="+mn-ea"/>
          <a:cs typeface="+mn-cs"/>
        </a:defRPr>
      </a:lvl4pPr>
      <a:lvl5pPr marL="1641805" indent="-182423" algn="l" defTabSz="729691" rtl="0" eaLnBrk="1" latinLnBrk="0" hangingPunct="1">
        <a:lnSpc>
          <a:spcPct val="90000"/>
        </a:lnSpc>
        <a:spcBef>
          <a:spcPts val="399"/>
        </a:spcBef>
        <a:buFont typeface="Arial" panose="020B0604020202020204" pitchFamily="34" charset="0"/>
        <a:buChar char="•"/>
        <a:defRPr sz="1436" kern="1200">
          <a:solidFill>
            <a:schemeClr val="tx1"/>
          </a:solidFill>
          <a:latin typeface="+mn-lt"/>
          <a:ea typeface="+mn-ea"/>
          <a:cs typeface="+mn-cs"/>
        </a:defRPr>
      </a:lvl5pPr>
      <a:lvl6pPr marL="2006651" indent="-182423" algn="l" defTabSz="729691" rtl="0" eaLnBrk="1" latinLnBrk="0" hangingPunct="1">
        <a:lnSpc>
          <a:spcPct val="90000"/>
        </a:lnSpc>
        <a:spcBef>
          <a:spcPts val="399"/>
        </a:spcBef>
        <a:buFont typeface="Arial" panose="020B0604020202020204" pitchFamily="34" charset="0"/>
        <a:buChar char="•"/>
        <a:defRPr sz="1436" kern="1200">
          <a:solidFill>
            <a:schemeClr val="tx1"/>
          </a:solidFill>
          <a:latin typeface="+mn-lt"/>
          <a:ea typeface="+mn-ea"/>
          <a:cs typeface="+mn-cs"/>
        </a:defRPr>
      </a:lvl6pPr>
      <a:lvl7pPr marL="2371496" indent="-182423" algn="l" defTabSz="729691" rtl="0" eaLnBrk="1" latinLnBrk="0" hangingPunct="1">
        <a:lnSpc>
          <a:spcPct val="90000"/>
        </a:lnSpc>
        <a:spcBef>
          <a:spcPts val="399"/>
        </a:spcBef>
        <a:buFont typeface="Arial" panose="020B0604020202020204" pitchFamily="34" charset="0"/>
        <a:buChar char="•"/>
        <a:defRPr sz="1436" kern="1200">
          <a:solidFill>
            <a:schemeClr val="tx1"/>
          </a:solidFill>
          <a:latin typeface="+mn-lt"/>
          <a:ea typeface="+mn-ea"/>
          <a:cs typeface="+mn-cs"/>
        </a:defRPr>
      </a:lvl7pPr>
      <a:lvl8pPr marL="2736342" indent="-182423" algn="l" defTabSz="729691" rtl="0" eaLnBrk="1" latinLnBrk="0" hangingPunct="1">
        <a:lnSpc>
          <a:spcPct val="90000"/>
        </a:lnSpc>
        <a:spcBef>
          <a:spcPts val="399"/>
        </a:spcBef>
        <a:buFont typeface="Arial" panose="020B0604020202020204" pitchFamily="34" charset="0"/>
        <a:buChar char="•"/>
        <a:defRPr sz="1436" kern="1200">
          <a:solidFill>
            <a:schemeClr val="tx1"/>
          </a:solidFill>
          <a:latin typeface="+mn-lt"/>
          <a:ea typeface="+mn-ea"/>
          <a:cs typeface="+mn-cs"/>
        </a:defRPr>
      </a:lvl8pPr>
      <a:lvl9pPr marL="3101188" indent="-182423" algn="l" defTabSz="729691" rtl="0" eaLnBrk="1" latinLnBrk="0" hangingPunct="1">
        <a:lnSpc>
          <a:spcPct val="90000"/>
        </a:lnSpc>
        <a:spcBef>
          <a:spcPts val="399"/>
        </a:spcBef>
        <a:buFont typeface="Arial" panose="020B0604020202020204" pitchFamily="34" charset="0"/>
        <a:buChar char="•"/>
        <a:defRPr sz="1436" kern="1200">
          <a:solidFill>
            <a:schemeClr val="tx1"/>
          </a:solidFill>
          <a:latin typeface="+mn-lt"/>
          <a:ea typeface="+mn-ea"/>
          <a:cs typeface="+mn-cs"/>
        </a:defRPr>
      </a:lvl9pPr>
    </p:bodyStyle>
    <p:otherStyle>
      <a:defPPr>
        <a:defRPr lang="en-US"/>
      </a:defPPr>
      <a:lvl1pPr marL="0" algn="l" defTabSz="729691" rtl="0" eaLnBrk="1" latinLnBrk="0" hangingPunct="1">
        <a:defRPr sz="1436" kern="1200">
          <a:solidFill>
            <a:schemeClr val="tx1"/>
          </a:solidFill>
          <a:latin typeface="+mn-lt"/>
          <a:ea typeface="+mn-ea"/>
          <a:cs typeface="+mn-cs"/>
        </a:defRPr>
      </a:lvl1pPr>
      <a:lvl2pPr marL="364846" algn="l" defTabSz="729691" rtl="0" eaLnBrk="1" latinLnBrk="0" hangingPunct="1">
        <a:defRPr sz="1436" kern="1200">
          <a:solidFill>
            <a:schemeClr val="tx1"/>
          </a:solidFill>
          <a:latin typeface="+mn-lt"/>
          <a:ea typeface="+mn-ea"/>
          <a:cs typeface="+mn-cs"/>
        </a:defRPr>
      </a:lvl2pPr>
      <a:lvl3pPr marL="729691" algn="l" defTabSz="729691" rtl="0" eaLnBrk="1" latinLnBrk="0" hangingPunct="1">
        <a:defRPr sz="1436" kern="1200">
          <a:solidFill>
            <a:schemeClr val="tx1"/>
          </a:solidFill>
          <a:latin typeface="+mn-lt"/>
          <a:ea typeface="+mn-ea"/>
          <a:cs typeface="+mn-cs"/>
        </a:defRPr>
      </a:lvl3pPr>
      <a:lvl4pPr marL="1094537" algn="l" defTabSz="729691" rtl="0" eaLnBrk="1" latinLnBrk="0" hangingPunct="1">
        <a:defRPr sz="1436" kern="1200">
          <a:solidFill>
            <a:schemeClr val="tx1"/>
          </a:solidFill>
          <a:latin typeface="+mn-lt"/>
          <a:ea typeface="+mn-ea"/>
          <a:cs typeface="+mn-cs"/>
        </a:defRPr>
      </a:lvl4pPr>
      <a:lvl5pPr marL="1459382" algn="l" defTabSz="729691" rtl="0" eaLnBrk="1" latinLnBrk="0" hangingPunct="1">
        <a:defRPr sz="1436" kern="1200">
          <a:solidFill>
            <a:schemeClr val="tx1"/>
          </a:solidFill>
          <a:latin typeface="+mn-lt"/>
          <a:ea typeface="+mn-ea"/>
          <a:cs typeface="+mn-cs"/>
        </a:defRPr>
      </a:lvl5pPr>
      <a:lvl6pPr marL="1824228" algn="l" defTabSz="729691" rtl="0" eaLnBrk="1" latinLnBrk="0" hangingPunct="1">
        <a:defRPr sz="1436" kern="1200">
          <a:solidFill>
            <a:schemeClr val="tx1"/>
          </a:solidFill>
          <a:latin typeface="+mn-lt"/>
          <a:ea typeface="+mn-ea"/>
          <a:cs typeface="+mn-cs"/>
        </a:defRPr>
      </a:lvl6pPr>
      <a:lvl7pPr marL="2189074" algn="l" defTabSz="729691" rtl="0" eaLnBrk="1" latinLnBrk="0" hangingPunct="1">
        <a:defRPr sz="1436" kern="1200">
          <a:solidFill>
            <a:schemeClr val="tx1"/>
          </a:solidFill>
          <a:latin typeface="+mn-lt"/>
          <a:ea typeface="+mn-ea"/>
          <a:cs typeface="+mn-cs"/>
        </a:defRPr>
      </a:lvl7pPr>
      <a:lvl8pPr marL="2553919" algn="l" defTabSz="729691" rtl="0" eaLnBrk="1" latinLnBrk="0" hangingPunct="1">
        <a:defRPr sz="1436" kern="1200">
          <a:solidFill>
            <a:schemeClr val="tx1"/>
          </a:solidFill>
          <a:latin typeface="+mn-lt"/>
          <a:ea typeface="+mn-ea"/>
          <a:cs typeface="+mn-cs"/>
        </a:defRPr>
      </a:lvl8pPr>
      <a:lvl9pPr marL="2918765" algn="l" defTabSz="729691" rtl="0" eaLnBrk="1" latinLnBrk="0" hangingPunct="1">
        <a:defRPr sz="1436"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0.xml"/><Relationship Id="rId1" Type="http://schemas.openxmlformats.org/officeDocument/2006/relationships/slideLayout" Target="../slideLayouts/slideLayout6.xml"/><Relationship Id="rId4" Type="http://schemas.openxmlformats.org/officeDocument/2006/relationships/comments" Target="../comments/comment1.xml"/></Relationships>
</file>

<file path=ppt/slides/_rels/slide1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1.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ctrTitle"/>
          </p:nvPr>
        </p:nvSpPr>
        <p:spPr>
          <a:xfrm>
            <a:off x="729735" y="4100861"/>
            <a:ext cx="8270320" cy="1563944"/>
          </a:xfrm>
        </p:spPr>
        <p:txBody>
          <a:bodyPr/>
          <a:lstStyle/>
          <a:p>
            <a:pPr lvl="0" defTabSz="914400" eaLnBrk="0" fontAlgn="base" hangingPunct="0">
              <a:spcAft>
                <a:spcPct val="0"/>
              </a:spcAft>
            </a:pPr>
            <a:r>
              <a:rPr lang="en-US" altLang="en-US" sz="3200" b="1" dirty="0">
                <a:solidFill>
                  <a:schemeClr val="tx1"/>
                </a:solidFill>
                <a:effectLst/>
                <a:latin typeface="Arial" panose="020B0604020202020204" pitchFamily="34" charset="0"/>
                <a:ea typeface="Calibri" panose="020F0502020204030204" pitchFamily="34" charset="0"/>
                <a:cs typeface="Arial" panose="020B0604020202020204" pitchFamily="34" charset="0"/>
              </a:rPr>
              <a:t>Advances in Management and Innovation  Research Conference</a:t>
            </a:r>
            <a:endParaRPr lang="en-US" altLang="en-US" sz="3200" dirty="0">
              <a:solidFill>
                <a:schemeClr val="tx1"/>
              </a:solidFill>
              <a:effectLst/>
            </a:endParaRPr>
          </a:p>
        </p:txBody>
      </p:sp>
      <p:sp>
        <p:nvSpPr>
          <p:cNvPr id="4" name="Rectangle 2">
            <a:extLst>
              <a:ext uri="{FF2B5EF4-FFF2-40B4-BE49-F238E27FC236}">
                <a16:creationId xmlns:a16="http://schemas.microsoft.com/office/drawing/2014/main" id="{02CD6795-5439-BA4E-A050-3795828D87E2}"/>
              </a:ext>
            </a:extLst>
          </p:cNvPr>
          <p:cNvSpPr>
            <a:spLocks noChangeArrowheads="1"/>
          </p:cNvSpPr>
          <p:nvPr/>
        </p:nvSpPr>
        <p:spPr bwMode="auto">
          <a:xfrm>
            <a:off x="0" y="0"/>
            <a:ext cx="972978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5" name="Rectangle 3">
            <a:extLst>
              <a:ext uri="{FF2B5EF4-FFF2-40B4-BE49-F238E27FC236}">
                <a16:creationId xmlns:a16="http://schemas.microsoft.com/office/drawing/2014/main" id="{2EAD0EFE-BFE2-384A-8515-62DFEB9B1A82}"/>
              </a:ext>
            </a:extLst>
          </p:cNvPr>
          <p:cNvSpPr>
            <a:spLocks noChangeArrowheads="1"/>
          </p:cNvSpPr>
          <p:nvPr/>
        </p:nvSpPr>
        <p:spPr bwMode="auto">
          <a:xfrm>
            <a:off x="2573497" y="5969264"/>
            <a:ext cx="4582794" cy="584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en-US" sz="1600" b="1" i="0" u="none" strike="noStrike" cap="none" normalizeH="0" baseline="0" dirty="0">
                <a:ln>
                  <a:noFill/>
                </a:ln>
                <a:solidFill>
                  <a:schemeClr val="tx1"/>
                </a:solidFill>
                <a:effectLst/>
                <a:latin typeface="Arial" panose="020B0604020202020204" pitchFamily="34" charset="0"/>
                <a:ea typeface="Calibri" panose="020F0502020204030204" pitchFamily="34" charset="0"/>
                <a:cs typeface="Arial" panose="020B0604020202020204" pitchFamily="34" charset="0"/>
              </a:rPr>
              <a:t>Cardiff School of Management</a:t>
            </a:r>
            <a:endParaRPr kumimoji="0" lang="en-US" altLang="en-US" sz="1600" b="0" i="0" u="none" strike="noStrike" cap="none" normalizeH="0" baseline="0" dirty="0">
              <a:ln>
                <a:noFill/>
              </a:ln>
              <a:solidFill>
                <a:schemeClr val="tx1"/>
              </a:solidFill>
              <a:effectLst/>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en-US" sz="1600" b="1" i="0" u="none" strike="noStrike" cap="none" normalizeH="0" baseline="0" dirty="0">
                <a:ln>
                  <a:noFill/>
                </a:ln>
                <a:solidFill>
                  <a:schemeClr val="tx1"/>
                </a:solidFill>
                <a:effectLst/>
                <a:latin typeface="Arial" panose="020B0604020202020204" pitchFamily="34" charset="0"/>
                <a:ea typeface="Calibri" panose="020F0502020204030204" pitchFamily="34" charset="0"/>
                <a:cs typeface="Arial" panose="020B0604020202020204" pitchFamily="34" charset="0"/>
              </a:rPr>
              <a:t>Wednesday 13</a:t>
            </a:r>
            <a:r>
              <a:rPr kumimoji="0" lang="en-US" altLang="en-US" sz="1600" b="1" i="0" u="none" strike="noStrike" cap="none" normalizeH="0" baseline="30000" dirty="0">
                <a:ln>
                  <a:noFill/>
                </a:ln>
                <a:solidFill>
                  <a:schemeClr val="tx1"/>
                </a:solidFill>
                <a:effectLst/>
                <a:latin typeface="Arial" panose="020B0604020202020204" pitchFamily="34" charset="0"/>
                <a:ea typeface="Calibri" panose="020F0502020204030204" pitchFamily="34" charset="0"/>
                <a:cs typeface="Arial" panose="020B0604020202020204" pitchFamily="34" charset="0"/>
              </a:rPr>
              <a:t>th</a:t>
            </a:r>
            <a:r>
              <a:rPr kumimoji="0" lang="en-US" altLang="en-US" sz="1600" b="1" i="0" u="none" strike="noStrike" cap="none" normalizeH="0" baseline="0" dirty="0">
                <a:ln>
                  <a:noFill/>
                </a:ln>
                <a:solidFill>
                  <a:schemeClr val="tx1"/>
                </a:solidFill>
                <a:effectLst/>
                <a:latin typeface="Arial" panose="020B0604020202020204" pitchFamily="34" charset="0"/>
                <a:ea typeface="Calibri" panose="020F0502020204030204" pitchFamily="34" charset="0"/>
                <a:cs typeface="Arial" panose="020B0604020202020204" pitchFamily="34" charset="0"/>
              </a:rPr>
              <a:t> and Thursday 14</a:t>
            </a:r>
            <a:r>
              <a:rPr kumimoji="0" lang="en-US" altLang="en-US" sz="1600" b="1" i="0" u="none" strike="noStrike" cap="none" normalizeH="0" baseline="30000" dirty="0">
                <a:ln>
                  <a:noFill/>
                </a:ln>
                <a:solidFill>
                  <a:schemeClr val="tx1"/>
                </a:solidFill>
                <a:effectLst/>
                <a:latin typeface="Arial" panose="020B0604020202020204" pitchFamily="34" charset="0"/>
                <a:ea typeface="Calibri" panose="020F0502020204030204" pitchFamily="34" charset="0"/>
                <a:cs typeface="Arial" panose="020B0604020202020204" pitchFamily="34" charset="0"/>
              </a:rPr>
              <a:t>th</a:t>
            </a:r>
            <a:r>
              <a:rPr kumimoji="0" lang="en-US" altLang="en-US" sz="1600" b="1" i="0" u="none" strike="noStrike" cap="none" normalizeH="0" baseline="0" dirty="0">
                <a:ln>
                  <a:noFill/>
                </a:ln>
                <a:solidFill>
                  <a:schemeClr val="tx1"/>
                </a:solidFill>
                <a:effectLst/>
                <a:latin typeface="Arial" panose="020B0604020202020204" pitchFamily="34" charset="0"/>
                <a:ea typeface="Calibri" panose="020F0502020204030204" pitchFamily="34" charset="0"/>
                <a:cs typeface="Arial" panose="020B0604020202020204" pitchFamily="34" charset="0"/>
              </a:rPr>
              <a:t> May 2020</a:t>
            </a:r>
            <a:endParaRPr kumimoji="0" lang="en-US" altLang="en-US" sz="1600" b="0" i="0" u="none" strike="noStrike" cap="none" normalizeH="0" baseline="0" dirty="0">
              <a:ln>
                <a:noFill/>
              </a:ln>
              <a:solidFill>
                <a:schemeClr val="tx1"/>
              </a:solidFill>
              <a:effectLst/>
              <a:latin typeface="Arial" panose="020B0604020202020204" pitchFamily="34" charset="0"/>
            </a:endParaRPr>
          </a:p>
        </p:txBody>
      </p:sp>
      <p:pic>
        <p:nvPicPr>
          <p:cNvPr id="6" name="Picture 5" descr="A picture containing knife&#10;&#10;Description automatically generated">
            <a:extLst>
              <a:ext uri="{FF2B5EF4-FFF2-40B4-BE49-F238E27FC236}">
                <a16:creationId xmlns:a16="http://schemas.microsoft.com/office/drawing/2014/main" id="{FB71B3D5-8445-D745-A0A7-296BED397FFE}"/>
              </a:ext>
            </a:extLst>
          </p:cNvPr>
          <p:cNvPicPr>
            <a:picLocks noChangeAspect="1"/>
          </p:cNvPicPr>
          <p:nvPr/>
        </p:nvPicPr>
        <p:blipFill>
          <a:blip r:embed="rId3"/>
          <a:stretch>
            <a:fillRect/>
          </a:stretch>
        </p:blipFill>
        <p:spPr>
          <a:xfrm>
            <a:off x="1937544" y="2313333"/>
            <a:ext cx="5854700" cy="1828800"/>
          </a:xfrm>
          <a:prstGeom prst="rect">
            <a:avLst/>
          </a:prstGeom>
        </p:spPr>
      </p:pic>
    </p:spTree>
    <p:extLst>
      <p:ext uri="{BB962C8B-B14F-4D97-AF65-F5344CB8AC3E}">
        <p14:creationId xmlns:p14="http://schemas.microsoft.com/office/powerpoint/2010/main" val="242796306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Transactions</a:t>
            </a:r>
          </a:p>
        </p:txBody>
      </p:sp>
      <p:pic>
        <p:nvPicPr>
          <p:cNvPr id="4" name="Picture 3" descr="A screenshot of a cell phone&#10;&#10;Description automatically generated">
            <a:extLst>
              <a:ext uri="{FF2B5EF4-FFF2-40B4-BE49-F238E27FC236}">
                <a16:creationId xmlns:a16="http://schemas.microsoft.com/office/drawing/2014/main" id="{A8D33392-B305-6A40-8F5B-C0DC44DEDFED}"/>
              </a:ext>
            </a:extLst>
          </p:cNvPr>
          <p:cNvPicPr>
            <a:picLocks noChangeAspect="1"/>
          </p:cNvPicPr>
          <p:nvPr/>
        </p:nvPicPr>
        <p:blipFill>
          <a:blip r:embed="rId3"/>
          <a:stretch>
            <a:fillRect/>
          </a:stretch>
        </p:blipFill>
        <p:spPr>
          <a:xfrm>
            <a:off x="668923" y="1444205"/>
            <a:ext cx="8391942" cy="5692630"/>
          </a:xfrm>
          <a:prstGeom prst="rect">
            <a:avLst/>
          </a:prstGeom>
        </p:spPr>
      </p:pic>
    </p:spTree>
    <p:extLst>
      <p:ext uri="{BB962C8B-B14F-4D97-AF65-F5344CB8AC3E}">
        <p14:creationId xmlns:p14="http://schemas.microsoft.com/office/powerpoint/2010/main" val="23406238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Process Flow</a:t>
            </a:r>
          </a:p>
        </p:txBody>
      </p:sp>
      <p:pic>
        <p:nvPicPr>
          <p:cNvPr id="5" name="Picture 4" descr="A screenshot of a cell phone&#10;&#10;Description automatically generated">
            <a:extLst>
              <a:ext uri="{FF2B5EF4-FFF2-40B4-BE49-F238E27FC236}">
                <a16:creationId xmlns:a16="http://schemas.microsoft.com/office/drawing/2014/main" id="{7CFF524D-AE9A-A04D-93A7-41B89A448E67}"/>
              </a:ext>
            </a:extLst>
          </p:cNvPr>
          <p:cNvPicPr>
            <a:picLocks noChangeAspect="1"/>
          </p:cNvPicPr>
          <p:nvPr/>
        </p:nvPicPr>
        <p:blipFill>
          <a:blip r:embed="rId3"/>
          <a:stretch>
            <a:fillRect/>
          </a:stretch>
        </p:blipFill>
        <p:spPr>
          <a:xfrm>
            <a:off x="0" y="1798705"/>
            <a:ext cx="9729788" cy="4169549"/>
          </a:xfrm>
          <a:prstGeom prst="rect">
            <a:avLst/>
          </a:prstGeom>
        </p:spPr>
      </p:pic>
    </p:spTree>
    <p:extLst>
      <p:ext uri="{BB962C8B-B14F-4D97-AF65-F5344CB8AC3E}">
        <p14:creationId xmlns:p14="http://schemas.microsoft.com/office/powerpoint/2010/main" val="41197837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FD02F1-EC3D-CF42-907D-B8F9A5FFD534}"/>
              </a:ext>
            </a:extLst>
          </p:cNvPr>
          <p:cNvSpPr>
            <a:spLocks noGrp="1"/>
          </p:cNvSpPr>
          <p:nvPr>
            <p:ph type="title"/>
          </p:nvPr>
        </p:nvSpPr>
        <p:spPr/>
        <p:txBody>
          <a:bodyPr/>
          <a:lstStyle/>
          <a:p>
            <a:r>
              <a:rPr lang="en-US" dirty="0"/>
              <a:t>Conclusion</a:t>
            </a:r>
          </a:p>
        </p:txBody>
      </p:sp>
      <p:sp>
        <p:nvSpPr>
          <p:cNvPr id="3" name="Content Placeholder 2">
            <a:extLst>
              <a:ext uri="{FF2B5EF4-FFF2-40B4-BE49-F238E27FC236}">
                <a16:creationId xmlns:a16="http://schemas.microsoft.com/office/drawing/2014/main" id="{B4B2AC6B-310E-0A42-B58F-593667DA6B07}"/>
              </a:ext>
            </a:extLst>
          </p:cNvPr>
          <p:cNvSpPr>
            <a:spLocks noGrp="1"/>
          </p:cNvSpPr>
          <p:nvPr>
            <p:ph idx="1"/>
          </p:nvPr>
        </p:nvSpPr>
        <p:spPr/>
        <p:txBody>
          <a:bodyPr/>
          <a:lstStyle/>
          <a:p>
            <a:r>
              <a:rPr lang="en-GB" dirty="0"/>
              <a:t>Health Data is a trillion-dollars treasure sitting ideally in different data silos across the globe.  </a:t>
            </a:r>
          </a:p>
          <a:p>
            <a:r>
              <a:rPr lang="en-GB" dirty="0"/>
              <a:t>A combination of legislations and myriad fear of data security breach hinders the utilisation of these data.  </a:t>
            </a:r>
          </a:p>
          <a:p>
            <a:r>
              <a:rPr lang="en-GB" dirty="0"/>
              <a:t>By changing the ownership structures of data, DHEMP model proposes to introduce the potential of new avenues for tapping into this resource, that can benefit individual patients financially and at the same time benefit the society scientifically. </a:t>
            </a:r>
            <a:endParaRPr lang="en-US" dirty="0"/>
          </a:p>
        </p:txBody>
      </p:sp>
    </p:spTree>
    <p:extLst>
      <p:ext uri="{BB962C8B-B14F-4D97-AF65-F5344CB8AC3E}">
        <p14:creationId xmlns:p14="http://schemas.microsoft.com/office/powerpoint/2010/main" val="371356357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Thanks</a:t>
            </a:r>
            <a:endParaRPr lang="en-US" dirty="0"/>
          </a:p>
        </p:txBody>
      </p:sp>
      <p:sp>
        <p:nvSpPr>
          <p:cNvPr id="3" name="Text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324442615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4F43C55F-1AA8-8E48-837D-FF2A2D3EF70F}"/>
              </a:ext>
            </a:extLst>
          </p:cNvPr>
          <p:cNvSpPr>
            <a:spLocks noGrp="1"/>
          </p:cNvSpPr>
          <p:nvPr>
            <p:ph type="ctrTitle"/>
          </p:nvPr>
        </p:nvSpPr>
        <p:spPr/>
        <p:txBody>
          <a:bodyPr/>
          <a:lstStyle/>
          <a:p>
            <a:r>
              <a:rPr lang="en-GB" sz="3200" b="1" dirty="0">
                <a:effectLst/>
              </a:rPr>
              <a:t>Digital Health Electronic Market Place</a:t>
            </a:r>
            <a:br>
              <a:rPr lang="en-GB" sz="3200" b="1" dirty="0">
                <a:effectLst/>
              </a:rPr>
            </a:br>
            <a:r>
              <a:rPr lang="en-GB" sz="3200" b="1" dirty="0">
                <a:effectLst/>
              </a:rPr>
              <a:t>DHEMP: A Blockchain Driven Digital Health E-Market Place for Medical Data Trading</a:t>
            </a:r>
            <a:r>
              <a:rPr lang="en-GB" sz="3200" dirty="0">
                <a:effectLst/>
              </a:rPr>
              <a:t> </a:t>
            </a:r>
            <a:endParaRPr lang="en-US" sz="3200" dirty="0"/>
          </a:p>
        </p:txBody>
      </p:sp>
      <p:sp>
        <p:nvSpPr>
          <p:cNvPr id="4" name="Subtitle 3">
            <a:extLst>
              <a:ext uri="{FF2B5EF4-FFF2-40B4-BE49-F238E27FC236}">
                <a16:creationId xmlns:a16="http://schemas.microsoft.com/office/drawing/2014/main" id="{E6DFA816-6AF0-1D47-BD23-789CBB7C5738}"/>
              </a:ext>
            </a:extLst>
          </p:cNvPr>
          <p:cNvSpPr>
            <a:spLocks noGrp="1"/>
          </p:cNvSpPr>
          <p:nvPr>
            <p:ph type="subTitle" idx="1"/>
          </p:nvPr>
        </p:nvSpPr>
        <p:spPr>
          <a:xfrm>
            <a:off x="1216224" y="4156630"/>
            <a:ext cx="7297341" cy="1761547"/>
          </a:xfrm>
        </p:spPr>
        <p:txBody>
          <a:bodyPr>
            <a:normAutofit lnSpcReduction="10000"/>
          </a:bodyPr>
          <a:lstStyle/>
          <a:p>
            <a:r>
              <a:rPr lang="en-GB" b="1" dirty="0"/>
              <a:t>Mohamed A. Maher</a:t>
            </a:r>
            <a:r>
              <a:rPr lang="en-GB" dirty="0"/>
              <a:t>, M.Maher2@outlook.cardiffmet.ac.uk</a:t>
            </a:r>
          </a:p>
          <a:p>
            <a:r>
              <a:rPr lang="en-GB" b="1" dirty="0"/>
              <a:t>Dr Edmond Prakash</a:t>
            </a:r>
            <a:r>
              <a:rPr lang="en-GB" dirty="0"/>
              <a:t>, </a:t>
            </a:r>
            <a:r>
              <a:rPr lang="en-GB" dirty="0" err="1"/>
              <a:t>eprakash@cardiffmet.ac.uk</a:t>
            </a:r>
            <a:endParaRPr lang="en-GB" dirty="0"/>
          </a:p>
          <a:p>
            <a:r>
              <a:rPr lang="en-GB" b="1" dirty="0"/>
              <a:t>Dr </a:t>
            </a:r>
            <a:r>
              <a:rPr lang="en-GB" b="1" dirty="0" err="1"/>
              <a:t>Prikshat</a:t>
            </a:r>
            <a:r>
              <a:rPr lang="en-GB" b="1" dirty="0"/>
              <a:t> Verma</a:t>
            </a:r>
            <a:r>
              <a:rPr lang="en-GB" dirty="0"/>
              <a:t>, </a:t>
            </a:r>
            <a:r>
              <a:rPr lang="en-GB" dirty="0" err="1"/>
              <a:t>pverma@cardiffmet.ac.uk</a:t>
            </a:r>
            <a:endParaRPr lang="en-GB" dirty="0"/>
          </a:p>
          <a:p>
            <a:r>
              <a:rPr lang="en-GB" b="1" dirty="0"/>
              <a:t>Dr Imtiaz A. Khan</a:t>
            </a:r>
            <a:r>
              <a:rPr lang="en-GB" dirty="0"/>
              <a:t>, </a:t>
            </a:r>
            <a:r>
              <a:rPr lang="en-GB" dirty="0" err="1"/>
              <a:t>ikhan@cardiffmet.ac.uk</a:t>
            </a:r>
            <a:endParaRPr lang="en-GB" dirty="0"/>
          </a:p>
          <a:p>
            <a:r>
              <a:rPr lang="en-GB" dirty="0"/>
              <a:t>Cardiff Metropolitan University </a:t>
            </a:r>
            <a:endParaRPr lang="en-US" dirty="0"/>
          </a:p>
        </p:txBody>
      </p:sp>
    </p:spTree>
    <p:extLst>
      <p:ext uri="{BB962C8B-B14F-4D97-AF65-F5344CB8AC3E}">
        <p14:creationId xmlns:p14="http://schemas.microsoft.com/office/powerpoint/2010/main" val="281829157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B3120B-638D-DF40-BE75-CFA2E0B83249}"/>
              </a:ext>
            </a:extLst>
          </p:cNvPr>
          <p:cNvSpPr>
            <a:spLocks noGrp="1"/>
          </p:cNvSpPr>
          <p:nvPr>
            <p:ph type="title"/>
          </p:nvPr>
        </p:nvSpPr>
        <p:spPr/>
        <p:txBody>
          <a:bodyPr/>
          <a:lstStyle/>
          <a:p>
            <a:r>
              <a:rPr lang="en-US" dirty="0"/>
              <a:t>Challenge</a:t>
            </a:r>
          </a:p>
        </p:txBody>
      </p:sp>
      <p:sp>
        <p:nvSpPr>
          <p:cNvPr id="3" name="Content Placeholder 2">
            <a:extLst>
              <a:ext uri="{FF2B5EF4-FFF2-40B4-BE49-F238E27FC236}">
                <a16:creationId xmlns:a16="http://schemas.microsoft.com/office/drawing/2014/main" id="{5943CE96-8EEC-A546-BC7B-6425086BABEB}"/>
              </a:ext>
            </a:extLst>
          </p:cNvPr>
          <p:cNvSpPr>
            <a:spLocks noGrp="1"/>
          </p:cNvSpPr>
          <p:nvPr>
            <p:ph idx="1"/>
          </p:nvPr>
        </p:nvSpPr>
        <p:spPr>
          <a:xfrm>
            <a:off x="777779" y="1646338"/>
            <a:ext cx="8391942" cy="4629340"/>
          </a:xfrm>
        </p:spPr>
        <p:txBody>
          <a:bodyPr>
            <a:normAutofit/>
          </a:bodyPr>
          <a:lstStyle/>
          <a:p>
            <a:pPr algn="just"/>
            <a:r>
              <a:rPr lang="en-US" b="1" dirty="0"/>
              <a:t>Ownership:</a:t>
            </a:r>
            <a:r>
              <a:rPr lang="en-US" dirty="0"/>
              <a:t> Lack of clear patient data ownership model that acknowledges patients’ right to data and its </a:t>
            </a:r>
            <a:r>
              <a:rPr lang="en-US" dirty="0" err="1"/>
              <a:t>utilisation</a:t>
            </a:r>
            <a:endParaRPr lang="en-US" dirty="0"/>
          </a:p>
          <a:p>
            <a:pPr algn="just"/>
            <a:r>
              <a:rPr lang="en-US" b="1" dirty="0"/>
              <a:t>Standard:</a:t>
            </a:r>
            <a:r>
              <a:rPr lang="en-US" dirty="0"/>
              <a:t> Fragmented and poor adoption of Electronic Patient Record (EPR) that is supplied by a range of suppliers</a:t>
            </a:r>
          </a:p>
          <a:p>
            <a:pPr algn="just"/>
            <a:r>
              <a:rPr lang="en-US" b="1" dirty="0"/>
              <a:t>Engagement:</a:t>
            </a:r>
            <a:r>
              <a:rPr lang="en-US" dirty="0"/>
              <a:t> Poor or no patient engagement in terms of data transaction and EPR ownership</a:t>
            </a:r>
          </a:p>
          <a:p>
            <a:pPr algn="just"/>
            <a:r>
              <a:rPr lang="en-US" b="1" dirty="0" err="1"/>
              <a:t>Utilisation</a:t>
            </a:r>
            <a:r>
              <a:rPr lang="en-US" b="1" dirty="0"/>
              <a:t>:</a:t>
            </a:r>
            <a:r>
              <a:rPr lang="en-US" dirty="0"/>
              <a:t> Opportunity for patients’ data at scale to contribute significantly to discovery of new cures and diagnostics is lost. Including candidates recruitment for clinical trials</a:t>
            </a:r>
          </a:p>
          <a:p>
            <a:pPr algn="just"/>
            <a:r>
              <a:rPr lang="en-US" b="1" dirty="0"/>
              <a:t>Impact:</a:t>
            </a:r>
            <a:r>
              <a:rPr lang="en-US" dirty="0"/>
              <a:t> Poor motivation for self care and one’s wellbeing</a:t>
            </a:r>
          </a:p>
        </p:txBody>
      </p:sp>
    </p:spTree>
    <p:extLst>
      <p:ext uri="{BB962C8B-B14F-4D97-AF65-F5344CB8AC3E}">
        <p14:creationId xmlns:p14="http://schemas.microsoft.com/office/powerpoint/2010/main" val="420584680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Market Condition</a:t>
            </a:r>
          </a:p>
        </p:txBody>
      </p:sp>
      <p:sp>
        <p:nvSpPr>
          <p:cNvPr id="3" name="Content Placeholder 2"/>
          <p:cNvSpPr>
            <a:spLocks noGrp="1"/>
          </p:cNvSpPr>
          <p:nvPr>
            <p:ph idx="1"/>
          </p:nvPr>
        </p:nvSpPr>
        <p:spPr>
          <a:xfrm>
            <a:off x="486490" y="1702434"/>
            <a:ext cx="8756809" cy="5593715"/>
          </a:xfrm>
        </p:spPr>
        <p:txBody>
          <a:bodyPr>
            <a:normAutofit/>
          </a:bodyPr>
          <a:lstStyle/>
          <a:p>
            <a:pPr lvl="0" algn="just"/>
            <a:r>
              <a:rPr lang="en-US" dirty="0"/>
              <a:t>Growing, frailer and sicker populations are driving the need to develop </a:t>
            </a:r>
            <a:r>
              <a:rPr lang="en-US" b="1" dirty="0"/>
              <a:t>preventative, automated and outcome-aligned</a:t>
            </a:r>
            <a:r>
              <a:rPr lang="en-US" dirty="0"/>
              <a:t> healthcare services.</a:t>
            </a:r>
            <a:endParaRPr lang="en-GB" dirty="0"/>
          </a:p>
          <a:p>
            <a:pPr lvl="0" algn="just"/>
            <a:r>
              <a:rPr lang="en-US" b="1" dirty="0"/>
              <a:t>Adoption of Electronic Health Records (EHRs) </a:t>
            </a:r>
          </a:p>
          <a:p>
            <a:pPr lvl="0" algn="just"/>
            <a:r>
              <a:rPr lang="en-US" dirty="0"/>
              <a:t>Growing evidence demonstrating that </a:t>
            </a:r>
            <a:r>
              <a:rPr lang="en-US" b="1" dirty="0"/>
              <a:t>digital health services </a:t>
            </a:r>
            <a:r>
              <a:rPr lang="en-US" dirty="0"/>
              <a:t>such as computer-aided diagnosis can offer cost-effective solutions when the correct data e.g. EHRs is available</a:t>
            </a:r>
            <a:endParaRPr lang="en-GB" dirty="0"/>
          </a:p>
          <a:p>
            <a:pPr lvl="0" algn="just"/>
            <a:r>
              <a:rPr lang="en-US" b="1" dirty="0"/>
              <a:t>International</a:t>
            </a:r>
            <a:r>
              <a:rPr lang="en-US" dirty="0"/>
              <a:t> </a:t>
            </a:r>
            <a:r>
              <a:rPr lang="en-US" b="1" dirty="0"/>
              <a:t>legislation</a:t>
            </a:r>
            <a:r>
              <a:rPr lang="en-US" dirty="0"/>
              <a:t> is increasingly focused on </a:t>
            </a:r>
            <a:r>
              <a:rPr lang="en-US" b="1" dirty="0"/>
              <a:t>privacy</a:t>
            </a:r>
            <a:r>
              <a:rPr lang="en-US" dirty="0"/>
              <a:t>, security and user-consent</a:t>
            </a:r>
          </a:p>
          <a:p>
            <a:pPr lvl="0" algn="just"/>
            <a:r>
              <a:rPr lang="en-US" dirty="0"/>
              <a:t>The </a:t>
            </a:r>
            <a:r>
              <a:rPr lang="en-US" b="1" dirty="0"/>
              <a:t>cost of research is high and increasing </a:t>
            </a:r>
            <a:r>
              <a:rPr lang="en-US" dirty="0"/>
              <a:t>and in part is driven by challenges in patient engagement </a:t>
            </a:r>
            <a:r>
              <a:rPr lang="en-US" b="1" dirty="0"/>
              <a:t>$268Bn, 3000 </a:t>
            </a:r>
            <a:r>
              <a:rPr lang="en-US" dirty="0"/>
              <a:t>new collaboration in Europe alone</a:t>
            </a:r>
            <a:endParaRPr lang="en-GB" dirty="0"/>
          </a:p>
          <a:p>
            <a:pPr algn="just"/>
            <a:r>
              <a:rPr lang="en-US" dirty="0"/>
              <a:t>The development of </a:t>
            </a:r>
            <a:r>
              <a:rPr lang="en-US" b="1" dirty="0"/>
              <a:t>Distributed Ledger Technology</a:t>
            </a:r>
            <a:r>
              <a:rPr lang="en-US" dirty="0"/>
              <a:t> (DLT), a set of technologies ideal for transacting value and logging transactions while maintaining privacy/security amongst "trustless" networks</a:t>
            </a:r>
          </a:p>
        </p:txBody>
      </p:sp>
    </p:spTree>
    <p:extLst>
      <p:ext uri="{BB962C8B-B14F-4D97-AF65-F5344CB8AC3E}">
        <p14:creationId xmlns:p14="http://schemas.microsoft.com/office/powerpoint/2010/main" val="353740066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Idea</a:t>
            </a:r>
          </a:p>
        </p:txBody>
      </p:sp>
      <p:sp>
        <p:nvSpPr>
          <p:cNvPr id="4" name="AutoShape 2" descr="Image result for ownership icon"/>
          <p:cNvSpPr>
            <a:spLocks noChangeAspect="1" noChangeArrowheads="1"/>
          </p:cNvSpPr>
          <p:nvPr/>
        </p:nvSpPr>
        <p:spPr bwMode="auto">
          <a:xfrm>
            <a:off x="155575" y="-555625"/>
            <a:ext cx="771525" cy="116205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pic>
        <p:nvPicPr>
          <p:cNvPr id="1028" name="Picture 4" descr="Business solution, key solution, marketing solution, ownership ..."/>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161505" y="2781687"/>
            <a:ext cx="974498" cy="974498"/>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Monetization on Icon | Material UI"/>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681332" y="4574355"/>
            <a:ext cx="876300" cy="876300"/>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descr="Autonomy, close fist, hand gesture, self determination ..."/>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739877" y="4626742"/>
            <a:ext cx="771525" cy="771525"/>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p:cNvSpPr txBox="1"/>
          <p:nvPr/>
        </p:nvSpPr>
        <p:spPr>
          <a:xfrm>
            <a:off x="541337" y="1580923"/>
            <a:ext cx="8734383" cy="646331"/>
          </a:xfrm>
          <a:prstGeom prst="rect">
            <a:avLst/>
          </a:prstGeom>
          <a:noFill/>
        </p:spPr>
        <p:txBody>
          <a:bodyPr wrap="square" rtlCol="0">
            <a:spAutoFit/>
          </a:bodyPr>
          <a:lstStyle/>
          <a:p>
            <a:r>
              <a:rPr lang="en-GB" dirty="0"/>
              <a:t>A conceptual e-marketplace framework for health data using distributed ledger technology (DLT)  or blockchain </a:t>
            </a:r>
          </a:p>
        </p:txBody>
      </p:sp>
      <p:sp>
        <p:nvSpPr>
          <p:cNvPr id="13" name="TextBox 12"/>
          <p:cNvSpPr txBox="1"/>
          <p:nvPr/>
        </p:nvSpPr>
        <p:spPr>
          <a:xfrm>
            <a:off x="3131012" y="2508553"/>
            <a:ext cx="2741570" cy="369332"/>
          </a:xfrm>
          <a:prstGeom prst="rect">
            <a:avLst/>
          </a:prstGeom>
          <a:noFill/>
        </p:spPr>
        <p:txBody>
          <a:bodyPr wrap="square" rtlCol="0">
            <a:spAutoFit/>
          </a:bodyPr>
          <a:lstStyle/>
          <a:p>
            <a:r>
              <a:rPr lang="en-GB" dirty="0"/>
              <a:t>Own &amp; manage their data</a:t>
            </a:r>
          </a:p>
        </p:txBody>
      </p:sp>
      <p:sp>
        <p:nvSpPr>
          <p:cNvPr id="15" name="TextBox 14"/>
          <p:cNvSpPr txBox="1"/>
          <p:nvPr/>
        </p:nvSpPr>
        <p:spPr>
          <a:xfrm>
            <a:off x="344122" y="4626742"/>
            <a:ext cx="2337210" cy="1200329"/>
          </a:xfrm>
          <a:prstGeom prst="rect">
            <a:avLst/>
          </a:prstGeom>
          <a:noFill/>
        </p:spPr>
        <p:txBody>
          <a:bodyPr wrap="square" rtlCol="0">
            <a:spAutoFit/>
          </a:bodyPr>
          <a:lstStyle/>
          <a:p>
            <a:pPr algn="just"/>
            <a:r>
              <a:rPr lang="en-GB" dirty="0"/>
              <a:t>Monetise their data in exchange of financial rewards or health services</a:t>
            </a:r>
          </a:p>
        </p:txBody>
      </p:sp>
      <p:sp>
        <p:nvSpPr>
          <p:cNvPr id="18" name="TextBox 17"/>
          <p:cNvSpPr txBox="1"/>
          <p:nvPr/>
        </p:nvSpPr>
        <p:spPr>
          <a:xfrm>
            <a:off x="6511402" y="4776584"/>
            <a:ext cx="3218386" cy="369332"/>
          </a:xfrm>
          <a:prstGeom prst="rect">
            <a:avLst/>
          </a:prstGeom>
          <a:noFill/>
        </p:spPr>
        <p:txBody>
          <a:bodyPr wrap="square" rtlCol="0">
            <a:spAutoFit/>
          </a:bodyPr>
          <a:lstStyle/>
          <a:p>
            <a:r>
              <a:rPr lang="en-GB" dirty="0"/>
              <a:t>Maintain self sovereign identity </a:t>
            </a:r>
          </a:p>
        </p:txBody>
      </p:sp>
      <p:pic>
        <p:nvPicPr>
          <p:cNvPr id="1038" name="Picture 14" descr="Patient Icons - Download Free Vector Icons | Noun Project"/>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959291" y="3512702"/>
            <a:ext cx="1280727" cy="1280727"/>
          </a:xfrm>
          <a:prstGeom prst="rect">
            <a:avLst/>
          </a:prstGeom>
          <a:noFill/>
          <a:extLst>
            <a:ext uri="{909E8E84-426E-40DD-AFC4-6F175D3DCCD1}">
              <a14:hiddenFill xmlns:a14="http://schemas.microsoft.com/office/drawing/2010/main">
                <a:solidFill>
                  <a:srgbClr val="FFFFFF"/>
                </a:solidFill>
              </a14:hiddenFill>
            </a:ext>
          </a:extLst>
        </p:spPr>
      </p:pic>
      <p:cxnSp>
        <p:nvCxnSpPr>
          <p:cNvPr id="10" name="Straight Connector 9"/>
          <p:cNvCxnSpPr>
            <a:stCxn id="1028" idx="1"/>
            <a:endCxn id="1030" idx="0"/>
          </p:cNvCxnSpPr>
          <p:nvPr/>
        </p:nvCxnSpPr>
        <p:spPr>
          <a:xfrm flipH="1">
            <a:off x="3119482" y="3268936"/>
            <a:ext cx="1042023" cy="1305419"/>
          </a:xfrm>
          <a:prstGeom prst="line">
            <a:avLst/>
          </a:prstGeom>
        </p:spPr>
        <p:style>
          <a:lnRef idx="1">
            <a:schemeClr val="dk1"/>
          </a:lnRef>
          <a:fillRef idx="0">
            <a:schemeClr val="dk1"/>
          </a:fillRef>
          <a:effectRef idx="0">
            <a:schemeClr val="dk1"/>
          </a:effectRef>
          <a:fontRef idx="minor">
            <a:schemeClr val="tx1"/>
          </a:fontRef>
        </p:style>
      </p:cxnSp>
      <p:cxnSp>
        <p:nvCxnSpPr>
          <p:cNvPr id="22" name="Straight Connector 21"/>
          <p:cNvCxnSpPr>
            <a:stCxn id="1032" idx="1"/>
            <a:endCxn id="1030" idx="3"/>
          </p:cNvCxnSpPr>
          <p:nvPr/>
        </p:nvCxnSpPr>
        <p:spPr>
          <a:xfrm flipH="1">
            <a:off x="3557632" y="5012505"/>
            <a:ext cx="2182245" cy="0"/>
          </a:xfrm>
          <a:prstGeom prst="line">
            <a:avLst/>
          </a:prstGeom>
        </p:spPr>
        <p:style>
          <a:lnRef idx="1">
            <a:schemeClr val="dk1"/>
          </a:lnRef>
          <a:fillRef idx="0">
            <a:schemeClr val="dk1"/>
          </a:fillRef>
          <a:effectRef idx="0">
            <a:schemeClr val="dk1"/>
          </a:effectRef>
          <a:fontRef idx="minor">
            <a:schemeClr val="tx1"/>
          </a:fontRef>
        </p:style>
      </p:cxnSp>
      <p:cxnSp>
        <p:nvCxnSpPr>
          <p:cNvPr id="25" name="Straight Connector 24"/>
          <p:cNvCxnSpPr>
            <a:stCxn id="1028" idx="3"/>
            <a:endCxn id="1032" idx="0"/>
          </p:cNvCxnSpPr>
          <p:nvPr/>
        </p:nvCxnSpPr>
        <p:spPr>
          <a:xfrm>
            <a:off x="5136003" y="3268936"/>
            <a:ext cx="989637" cy="1357806"/>
          </a:xfrm>
          <a:prstGeom prst="line">
            <a:avLst/>
          </a:prstGeom>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34372790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close up of electronics&#10;&#10;Description automatically generated">
            <a:extLst>
              <a:ext uri="{FF2B5EF4-FFF2-40B4-BE49-F238E27FC236}">
                <a16:creationId xmlns:a16="http://schemas.microsoft.com/office/drawing/2014/main" id="{1EEC68DD-2DA2-B945-A8F3-952629BFCA7A}"/>
              </a:ext>
            </a:extLst>
          </p:cNvPr>
          <p:cNvPicPr>
            <a:picLocks noChangeAspect="1"/>
          </p:cNvPicPr>
          <p:nvPr/>
        </p:nvPicPr>
        <p:blipFill>
          <a:blip r:embed="rId3"/>
          <a:stretch>
            <a:fillRect/>
          </a:stretch>
        </p:blipFill>
        <p:spPr>
          <a:xfrm>
            <a:off x="108744" y="174625"/>
            <a:ext cx="9512300" cy="6946900"/>
          </a:xfrm>
          <a:prstGeom prst="rect">
            <a:avLst/>
          </a:prstGeom>
        </p:spPr>
      </p:pic>
    </p:spTree>
    <p:extLst>
      <p:ext uri="{BB962C8B-B14F-4D97-AF65-F5344CB8AC3E}">
        <p14:creationId xmlns:p14="http://schemas.microsoft.com/office/powerpoint/2010/main" val="404451907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Key Components</a:t>
            </a:r>
          </a:p>
        </p:txBody>
      </p:sp>
      <p:sp>
        <p:nvSpPr>
          <p:cNvPr id="3" name="Content Placeholder 2"/>
          <p:cNvSpPr>
            <a:spLocks noGrp="1"/>
          </p:cNvSpPr>
          <p:nvPr>
            <p:ph idx="1"/>
          </p:nvPr>
        </p:nvSpPr>
        <p:spPr>
          <a:xfrm>
            <a:off x="486490" y="1702435"/>
            <a:ext cx="8756809" cy="5364424"/>
          </a:xfrm>
        </p:spPr>
        <p:txBody>
          <a:bodyPr>
            <a:normAutofit fontScale="85000" lnSpcReduction="20000"/>
          </a:bodyPr>
          <a:lstStyle/>
          <a:p>
            <a:pPr lvl="0" algn="just"/>
            <a:r>
              <a:rPr lang="en-GB" b="1" dirty="0"/>
              <a:t>Information Governance </a:t>
            </a:r>
            <a:r>
              <a:rPr lang="en-GB" dirty="0"/>
              <a:t>- the DLT network will provide an explicit, granular, individual level of consent that aligns with data protection legislation</a:t>
            </a:r>
          </a:p>
          <a:p>
            <a:pPr lvl="0" algn="just"/>
            <a:r>
              <a:rPr lang="en-GB" b="1" dirty="0"/>
              <a:t>Patient Engagement </a:t>
            </a:r>
            <a:r>
              <a:rPr lang="en-GB" dirty="0"/>
              <a:t>- a financial reward for patients sharing (or donating) data to incentivise sharing and engagement</a:t>
            </a:r>
          </a:p>
          <a:p>
            <a:pPr lvl="0" algn="just"/>
            <a:r>
              <a:rPr lang="en-GB" b="1" dirty="0"/>
              <a:t>Distributed Marketplace </a:t>
            </a:r>
            <a:r>
              <a:rPr lang="en-GB" dirty="0"/>
              <a:t>- allowing for an increased choice of digital health services for patients, data availability for researchers and an immutable log of transactions Innovation Focus</a:t>
            </a:r>
          </a:p>
          <a:p>
            <a:pPr lvl="0" algn="just"/>
            <a:r>
              <a:rPr lang="en-GB" dirty="0"/>
              <a:t>Utilising </a:t>
            </a:r>
            <a:r>
              <a:rPr lang="en-GB" b="1" dirty="0" err="1"/>
              <a:t>Hyperledger</a:t>
            </a:r>
            <a:r>
              <a:rPr lang="en-GB" dirty="0"/>
              <a:t> to create a DLT network, to manage and log transactions </a:t>
            </a:r>
          </a:p>
          <a:p>
            <a:pPr lvl="0" algn="just"/>
            <a:r>
              <a:rPr lang="en-GB" b="1" dirty="0"/>
              <a:t>DLT smart contracts </a:t>
            </a:r>
            <a:r>
              <a:rPr lang="en-GB" dirty="0"/>
              <a:t>to impose the distribution of revenue shares when the research results are commercialised</a:t>
            </a:r>
          </a:p>
          <a:p>
            <a:pPr lvl="0" algn="just"/>
            <a:r>
              <a:rPr lang="en-GB" dirty="0"/>
              <a:t>A set of protocols/systems that maintain patient anonymity and </a:t>
            </a:r>
            <a:r>
              <a:rPr lang="en-GB" b="1" dirty="0"/>
              <a:t>self sovereignty </a:t>
            </a:r>
            <a:r>
              <a:rPr lang="en-GB" dirty="0"/>
              <a:t>of individual EHR</a:t>
            </a:r>
          </a:p>
          <a:p>
            <a:pPr lvl="0" algn="just"/>
            <a:r>
              <a:rPr lang="en-GB" dirty="0"/>
              <a:t>A </a:t>
            </a:r>
            <a:r>
              <a:rPr lang="en-GB" b="1" dirty="0"/>
              <a:t>cloud infrastructure </a:t>
            </a:r>
            <a:r>
              <a:rPr lang="en-GB" dirty="0"/>
              <a:t>to store the pseudo-anonymised EHRs and provide anonymised data sets to the DHEMP</a:t>
            </a:r>
          </a:p>
          <a:p>
            <a:pPr lvl="0" algn="just"/>
            <a:r>
              <a:rPr lang="en-GB" dirty="0"/>
              <a:t>A </a:t>
            </a:r>
            <a:r>
              <a:rPr lang="en-GB" b="1" dirty="0"/>
              <a:t>crypto-currency </a:t>
            </a:r>
            <a:r>
              <a:rPr lang="en-GB" dirty="0"/>
              <a:t>to store the value of the transactions on the DHEMP</a:t>
            </a:r>
          </a:p>
          <a:p>
            <a:pPr lvl="0" algn="just"/>
            <a:r>
              <a:rPr lang="en-GB" dirty="0"/>
              <a:t>A patient-friendly "</a:t>
            </a:r>
            <a:r>
              <a:rPr lang="en-GB" b="1" dirty="0"/>
              <a:t>health-wallet</a:t>
            </a:r>
            <a:r>
              <a:rPr lang="en-GB" dirty="0"/>
              <a:t>" to store currency and log/create transactions with the DHEMP</a:t>
            </a:r>
          </a:p>
          <a:p>
            <a:pPr algn="just"/>
            <a:r>
              <a:rPr lang="en-US" dirty="0"/>
              <a:t>A series of </a:t>
            </a:r>
            <a:r>
              <a:rPr lang="en-US" b="1" dirty="0"/>
              <a:t>interfaces</a:t>
            </a:r>
            <a:r>
              <a:rPr lang="en-US" dirty="0"/>
              <a:t> and system tools (APIs, SDKs, etc…) to help researchers and digital health services engage with the DHEMP</a:t>
            </a:r>
          </a:p>
        </p:txBody>
      </p:sp>
    </p:spTree>
    <p:extLst>
      <p:ext uri="{BB962C8B-B14F-4D97-AF65-F5344CB8AC3E}">
        <p14:creationId xmlns:p14="http://schemas.microsoft.com/office/powerpoint/2010/main" val="357411448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Benefits</a:t>
            </a:r>
          </a:p>
        </p:txBody>
      </p:sp>
      <p:sp>
        <p:nvSpPr>
          <p:cNvPr id="3" name="Content Placeholder 2"/>
          <p:cNvSpPr>
            <a:spLocks noGrp="1"/>
          </p:cNvSpPr>
          <p:nvPr>
            <p:ph idx="1"/>
          </p:nvPr>
        </p:nvSpPr>
        <p:spPr/>
        <p:txBody>
          <a:bodyPr>
            <a:normAutofit/>
          </a:bodyPr>
          <a:lstStyle/>
          <a:p>
            <a:pPr lvl="0" algn="just"/>
            <a:r>
              <a:rPr lang="en-US" b="1" dirty="0"/>
              <a:t>Information Governance -</a:t>
            </a:r>
            <a:r>
              <a:rPr lang="en-US" dirty="0"/>
              <a:t> giving patients clear and granular consent and control of their data with an immutable ledger of transactions</a:t>
            </a:r>
            <a:endParaRPr lang="en-GB" dirty="0"/>
          </a:p>
          <a:p>
            <a:pPr lvl="0" algn="just"/>
            <a:r>
              <a:rPr lang="en-US" b="1" dirty="0"/>
              <a:t>Anonymity/self sovereignty -</a:t>
            </a:r>
            <a:r>
              <a:rPr lang="en-US" dirty="0"/>
              <a:t> Protecting patient identity when they do choose to share EHR data</a:t>
            </a:r>
            <a:endParaRPr lang="en-GB" dirty="0"/>
          </a:p>
          <a:p>
            <a:pPr lvl="0" algn="just"/>
            <a:r>
              <a:rPr lang="en-US" b="1" dirty="0" err="1"/>
              <a:t>Decentralisation</a:t>
            </a:r>
            <a:r>
              <a:rPr lang="en-US" dirty="0"/>
              <a:t> - reducing the risks of hacks or disruption to networks (though this will be a private DLT during development phases)</a:t>
            </a:r>
            <a:endParaRPr lang="en-GB" dirty="0"/>
          </a:p>
          <a:p>
            <a:pPr lvl="0" algn="just"/>
            <a:r>
              <a:rPr lang="en-US" b="1" dirty="0"/>
              <a:t>Research time &amp; cost</a:t>
            </a:r>
            <a:r>
              <a:rPr lang="en-US" dirty="0"/>
              <a:t> - </a:t>
            </a:r>
            <a:r>
              <a:rPr lang="en-US" dirty="0" err="1"/>
              <a:t>Incentivising</a:t>
            </a:r>
            <a:r>
              <a:rPr lang="en-US" dirty="0"/>
              <a:t> patients to share their data more efficiently for research purposes</a:t>
            </a:r>
            <a:endParaRPr lang="en-GB" dirty="0"/>
          </a:p>
          <a:p>
            <a:pPr algn="just"/>
            <a:r>
              <a:rPr lang="en-US" b="1" dirty="0"/>
              <a:t>Service Access</a:t>
            </a:r>
            <a:r>
              <a:rPr lang="en-US" dirty="0"/>
              <a:t> - allowing patients to gain additional support digitally from the marketplace to improve their care, wherever they are</a:t>
            </a:r>
            <a:r>
              <a:rPr lang="en-GB" dirty="0"/>
              <a:t> </a:t>
            </a:r>
            <a:endParaRPr lang="en-US" dirty="0"/>
          </a:p>
        </p:txBody>
      </p:sp>
    </p:spTree>
    <p:extLst>
      <p:ext uri="{BB962C8B-B14F-4D97-AF65-F5344CB8AC3E}">
        <p14:creationId xmlns:p14="http://schemas.microsoft.com/office/powerpoint/2010/main" val="274477210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Innovation</a:t>
            </a:r>
          </a:p>
        </p:txBody>
      </p:sp>
      <p:sp>
        <p:nvSpPr>
          <p:cNvPr id="3" name="Content Placeholder 2"/>
          <p:cNvSpPr>
            <a:spLocks noGrp="1"/>
          </p:cNvSpPr>
          <p:nvPr>
            <p:ph idx="1"/>
          </p:nvPr>
        </p:nvSpPr>
        <p:spPr/>
        <p:txBody>
          <a:bodyPr/>
          <a:lstStyle/>
          <a:p>
            <a:pPr lvl="0" algn="just"/>
            <a:r>
              <a:rPr lang="en-US" b="1" dirty="0"/>
              <a:t>Network Privacy</a:t>
            </a:r>
            <a:r>
              <a:rPr lang="en-US" dirty="0"/>
              <a:t> - ensuring identity is not disclosed through the EHR data or transactions, whilst still usable for stakeholder intent</a:t>
            </a:r>
            <a:endParaRPr lang="en-GB" dirty="0"/>
          </a:p>
          <a:p>
            <a:pPr lvl="0" algn="just"/>
            <a:r>
              <a:rPr lang="en-US" b="1" dirty="0"/>
              <a:t>Network Security -</a:t>
            </a:r>
            <a:r>
              <a:rPr lang="en-US" dirty="0"/>
              <a:t> ensuring that the network is secure and data/value cannot be extracted or manipulated within the system</a:t>
            </a:r>
            <a:endParaRPr lang="en-GB" dirty="0"/>
          </a:p>
          <a:p>
            <a:pPr lvl="0" algn="just"/>
            <a:r>
              <a:rPr lang="en-US" b="1" dirty="0"/>
              <a:t>Distributed Marketplace</a:t>
            </a:r>
            <a:r>
              <a:rPr lang="en-US" dirty="0"/>
              <a:t> - creating a simple system to facilitate transactions of data and services</a:t>
            </a:r>
            <a:endParaRPr lang="en-GB" dirty="0"/>
          </a:p>
          <a:p>
            <a:pPr lvl="0" algn="just"/>
            <a:r>
              <a:rPr lang="en-US" b="1" dirty="0"/>
              <a:t>Economic Model</a:t>
            </a:r>
            <a:r>
              <a:rPr lang="en-US" dirty="0"/>
              <a:t> - the underlying marketplace controls that enable a balance of utility and cost for each stakeholder group</a:t>
            </a:r>
            <a:endParaRPr lang="en-GB" dirty="0"/>
          </a:p>
        </p:txBody>
      </p:sp>
    </p:spTree>
    <p:extLst>
      <p:ext uri="{BB962C8B-B14F-4D97-AF65-F5344CB8AC3E}">
        <p14:creationId xmlns:p14="http://schemas.microsoft.com/office/powerpoint/2010/main" val="321417298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2492</TotalTime>
  <Words>796</Words>
  <Application>Microsoft Macintosh PowerPoint</Application>
  <PresentationFormat>Custom</PresentationFormat>
  <Paragraphs>69</Paragraphs>
  <Slides>13</Slides>
  <Notes>13</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13</vt:i4>
      </vt:variant>
    </vt:vector>
  </HeadingPairs>
  <TitlesOfParts>
    <vt:vector size="17" baseType="lpstr">
      <vt:lpstr>Arial</vt:lpstr>
      <vt:lpstr>Calibri</vt:lpstr>
      <vt:lpstr>Calibri Light</vt:lpstr>
      <vt:lpstr>Office Theme</vt:lpstr>
      <vt:lpstr>Advances in Management and Innovation  Research Conference</vt:lpstr>
      <vt:lpstr>Digital Health Electronic Market Place DHEMP: A Blockchain Driven Digital Health E-Market Place for Medical Data Trading </vt:lpstr>
      <vt:lpstr>Challenge</vt:lpstr>
      <vt:lpstr>Market Condition</vt:lpstr>
      <vt:lpstr>Idea</vt:lpstr>
      <vt:lpstr>PowerPoint Presentation</vt:lpstr>
      <vt:lpstr>Key Components</vt:lpstr>
      <vt:lpstr>Benefits</vt:lpstr>
      <vt:lpstr>Innovation</vt:lpstr>
      <vt:lpstr>Transactions</vt:lpstr>
      <vt:lpstr>Process Flow</vt:lpstr>
      <vt:lpstr>Conclusion</vt:lpstr>
      <vt:lpstr>Thanks</vt:lpstr>
    </vt:vector>
  </TitlesOfParts>
  <Company>pcm</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Mohamed Maher</dc:creator>
  <cp:lastModifiedBy>Maher, Mohamed</cp:lastModifiedBy>
  <cp:revision>86</cp:revision>
  <cp:lastPrinted>2020-05-04T12:07:39Z</cp:lastPrinted>
  <dcterms:created xsi:type="dcterms:W3CDTF">2017-11-28T17:52:55Z</dcterms:created>
  <dcterms:modified xsi:type="dcterms:W3CDTF">2020-05-04T23:05:25Z</dcterms:modified>
</cp:coreProperties>
</file>